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3" r:id="rId3"/>
    <p:sldId id="258" r:id="rId4"/>
    <p:sldId id="257" r:id="rId5"/>
    <p:sldId id="260" r:id="rId6"/>
    <p:sldId id="261" r:id="rId7"/>
    <p:sldId id="259" r:id="rId8"/>
    <p:sldId id="268" r:id="rId9"/>
    <p:sldId id="262" r:id="rId10"/>
    <p:sldId id="264"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6C5FB-5F17-6A62-78B0-43F439D0BC3E}" v="29" dt="2020-09-15T13:18:26.577"/>
    <p1510:client id="{1946C125-CA50-402D-0AAF-66341DF2877C}" v="1" dt="2020-09-09T19:28:28.121"/>
    <p1510:client id="{1ADD6D54-006B-3B5D-9021-748F8A1DBD58}" v="633" dt="2020-09-11T21:20:54.197"/>
    <p1510:client id="{29EBA89C-D742-13D2-0D14-CC6471EB43CD}" v="4" dt="2020-09-15T06:38:07.570"/>
    <p1510:client id="{3D15D5E9-AF3D-8431-D154-B9FECAF0C7A9}" v="1" dt="2020-09-10T09:54:40.957"/>
    <p1510:client id="{AD73F276-3540-DBB3-2FD6-011CEE3BBE35}" v="67" dt="2020-09-09T20:24:42.496"/>
    <p1510:client id="{CF964D4B-87BE-B726-B651-E0C7ED3F83B3}" v="2" dt="2020-09-15T07:54:08.055"/>
    <p1510:client id="{E50AD2D5-A9A9-D0A9-C9D3-C18EDF5C0C1E}" v="165" dt="2020-09-09T22:06:08.837"/>
    <p1510:client id="{EC5C6D6D-3E8A-764D-7B25-691FE64AD9B5}" v="274" dt="2020-09-09T21:16:34.545"/>
    <p1510:client id="{FFEA2E1A-E281-41C5-9936-A64D9151EEAA}" v="2" dt="2020-09-14T19:48:11.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C6CB95-F341-48FF-BA6A-1CDE68C3C983}"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FD50B6E6-46FE-42F1-BFBD-2106BB1FEC70}">
      <dgm:prSet phldrT="[Text]" phldr="0"/>
      <dgm:spPr/>
      <dgm:t>
        <a:bodyPr/>
        <a:lstStyle/>
        <a:p>
          <a:pPr rtl="0"/>
          <a:r>
            <a:rPr lang="en-US" b="0" i="0" u="none" strike="noStrike" cap="none" baseline="0" noProof="0" dirty="0">
              <a:solidFill>
                <a:srgbClr val="010000"/>
              </a:solidFill>
              <a:latin typeface="Avenir Next LT Pro"/>
            </a:rPr>
            <a:t>"English language" paper cards</a:t>
          </a:r>
        </a:p>
      </dgm:t>
    </dgm:pt>
    <dgm:pt modelId="{9BAA3D38-4483-4E7D-A698-A62BB8069CE3}" type="parTrans" cxnId="{20252213-B540-40D1-B8C7-ED7CDD0509EB}">
      <dgm:prSet/>
      <dgm:spPr/>
      <dgm:t>
        <a:bodyPr/>
        <a:lstStyle/>
        <a:p>
          <a:endParaRPr lang="en-US"/>
        </a:p>
      </dgm:t>
    </dgm:pt>
    <dgm:pt modelId="{51B6CEBB-A097-4FDA-A108-0222DF640653}" type="sibTrans" cxnId="{20252213-B540-40D1-B8C7-ED7CDD0509EB}">
      <dgm:prSet/>
      <dgm:spPr/>
      <dgm:t>
        <a:bodyPr/>
        <a:lstStyle/>
        <a:p>
          <a:endParaRPr lang="en-US"/>
        </a:p>
      </dgm:t>
    </dgm:pt>
    <dgm:pt modelId="{AC6EF73C-2E6A-4A07-87C1-83B5C93CC1D5}">
      <dgm:prSet phldrT="[Text]" phldr="0"/>
      <dgm:spPr/>
      <dgm:t>
        <a:bodyPr/>
        <a:lstStyle/>
        <a:p>
          <a:r>
            <a:rPr lang="en-US" dirty="0">
              <a:latin typeface="Avenir Next LT Pro"/>
            </a:rPr>
            <a:t>MEMRISE</a:t>
          </a:r>
          <a:endParaRPr lang="en-US" dirty="0"/>
        </a:p>
      </dgm:t>
    </dgm:pt>
    <dgm:pt modelId="{C9E96FCE-7EC6-4513-8C3B-29ACF0FD8FC4}" type="parTrans" cxnId="{665E7BAB-39C1-4489-AF6B-D0FF5F98463A}">
      <dgm:prSet/>
      <dgm:spPr/>
      <dgm:t>
        <a:bodyPr/>
        <a:lstStyle/>
        <a:p>
          <a:endParaRPr lang="en-US"/>
        </a:p>
      </dgm:t>
    </dgm:pt>
    <dgm:pt modelId="{367AA549-F2EA-4F5D-BA0F-C767C295795D}" type="sibTrans" cxnId="{665E7BAB-39C1-4489-AF6B-D0FF5F98463A}">
      <dgm:prSet/>
      <dgm:spPr/>
      <dgm:t>
        <a:bodyPr/>
        <a:lstStyle/>
        <a:p>
          <a:endParaRPr lang="en-US"/>
        </a:p>
      </dgm:t>
    </dgm:pt>
    <dgm:pt modelId="{C4055C64-F3E2-4BDB-B023-04357BE63B1C}">
      <dgm:prSet phldrT="[Text]" phldr="1"/>
      <dgm:spPr/>
      <dgm:t>
        <a:bodyPr/>
        <a:lstStyle/>
        <a:p>
          <a:endParaRPr lang="en-US"/>
        </a:p>
      </dgm:t>
    </dgm:pt>
    <dgm:pt modelId="{FD5E0B23-4046-4277-9724-C5CFCB8CFD4D}" type="parTrans" cxnId="{E6429EE6-C5DC-41A9-8D29-580D53696965}">
      <dgm:prSet/>
      <dgm:spPr/>
      <dgm:t>
        <a:bodyPr/>
        <a:lstStyle/>
        <a:p>
          <a:endParaRPr lang="en-US"/>
        </a:p>
      </dgm:t>
    </dgm:pt>
    <dgm:pt modelId="{1B13B8EF-919A-4E9E-BFF8-C2EBD5E44455}" type="sibTrans" cxnId="{E6429EE6-C5DC-41A9-8D29-580D53696965}">
      <dgm:prSet/>
      <dgm:spPr/>
      <dgm:t>
        <a:bodyPr/>
        <a:lstStyle/>
        <a:p>
          <a:endParaRPr lang="en-US"/>
        </a:p>
      </dgm:t>
    </dgm:pt>
    <dgm:pt modelId="{357FCA0F-E09A-45EF-B7EC-D89CF60A72F9}" type="pres">
      <dgm:prSet presAssocID="{75C6CB95-F341-48FF-BA6A-1CDE68C3C983}" presName="Name0" presStyleCnt="0">
        <dgm:presLayoutVars>
          <dgm:dir/>
          <dgm:resizeHandles val="exact"/>
        </dgm:presLayoutVars>
      </dgm:prSet>
      <dgm:spPr/>
    </dgm:pt>
    <dgm:pt modelId="{17BA2855-B326-416A-BB06-E1E322FCA6B3}" type="pres">
      <dgm:prSet presAssocID="{FD50B6E6-46FE-42F1-BFBD-2106BB1FEC70}" presName="Name5" presStyleLbl="vennNode1" presStyleIdx="0" presStyleCnt="3">
        <dgm:presLayoutVars>
          <dgm:bulletEnabled val="1"/>
        </dgm:presLayoutVars>
      </dgm:prSet>
      <dgm:spPr/>
    </dgm:pt>
    <dgm:pt modelId="{5550A978-EAAF-4A2F-BBBF-5A745E12C0F9}" type="pres">
      <dgm:prSet presAssocID="{51B6CEBB-A097-4FDA-A108-0222DF640653}" presName="space" presStyleCnt="0"/>
      <dgm:spPr/>
    </dgm:pt>
    <dgm:pt modelId="{26D00B4D-19C6-4946-91AD-77954AAAA290}" type="pres">
      <dgm:prSet presAssocID="{AC6EF73C-2E6A-4A07-87C1-83B5C93CC1D5}" presName="Name5" presStyleLbl="vennNode1" presStyleIdx="1" presStyleCnt="3">
        <dgm:presLayoutVars>
          <dgm:bulletEnabled val="1"/>
        </dgm:presLayoutVars>
      </dgm:prSet>
      <dgm:spPr/>
    </dgm:pt>
    <dgm:pt modelId="{50DDF7C9-920B-4CAB-A15B-F47251211073}" type="pres">
      <dgm:prSet presAssocID="{367AA549-F2EA-4F5D-BA0F-C767C295795D}" presName="space" presStyleCnt="0"/>
      <dgm:spPr/>
    </dgm:pt>
    <dgm:pt modelId="{ED05CDDE-6CCD-43AE-8C6E-362C5E85A883}" type="pres">
      <dgm:prSet presAssocID="{C4055C64-F3E2-4BDB-B023-04357BE63B1C}" presName="Name5" presStyleLbl="vennNode1" presStyleIdx="2" presStyleCnt="3">
        <dgm:presLayoutVars>
          <dgm:bulletEnabled val="1"/>
        </dgm:presLayoutVars>
      </dgm:prSet>
      <dgm:spPr/>
    </dgm:pt>
  </dgm:ptLst>
  <dgm:cxnLst>
    <dgm:cxn modelId="{20252213-B540-40D1-B8C7-ED7CDD0509EB}" srcId="{75C6CB95-F341-48FF-BA6A-1CDE68C3C983}" destId="{FD50B6E6-46FE-42F1-BFBD-2106BB1FEC70}" srcOrd="0" destOrd="0" parTransId="{9BAA3D38-4483-4E7D-A698-A62BB8069CE3}" sibTransId="{51B6CEBB-A097-4FDA-A108-0222DF640653}"/>
    <dgm:cxn modelId="{C51E8B24-E9A7-4E75-A94D-8375C8584E2A}" type="presOf" srcId="{C4055C64-F3E2-4BDB-B023-04357BE63B1C}" destId="{ED05CDDE-6CCD-43AE-8C6E-362C5E85A883}" srcOrd="0" destOrd="0" presId="urn:microsoft.com/office/officeart/2005/8/layout/venn3"/>
    <dgm:cxn modelId="{06FD5330-0991-4A2A-82B5-7738012F6CC9}" type="presOf" srcId="{75C6CB95-F341-48FF-BA6A-1CDE68C3C983}" destId="{357FCA0F-E09A-45EF-B7EC-D89CF60A72F9}" srcOrd="0" destOrd="0" presId="urn:microsoft.com/office/officeart/2005/8/layout/venn3"/>
    <dgm:cxn modelId="{665E7BAB-39C1-4489-AF6B-D0FF5F98463A}" srcId="{75C6CB95-F341-48FF-BA6A-1CDE68C3C983}" destId="{AC6EF73C-2E6A-4A07-87C1-83B5C93CC1D5}" srcOrd="1" destOrd="0" parTransId="{C9E96FCE-7EC6-4513-8C3B-29ACF0FD8FC4}" sibTransId="{367AA549-F2EA-4F5D-BA0F-C767C295795D}"/>
    <dgm:cxn modelId="{210A87B6-3B57-4BC7-BC76-295FDAF3398A}" type="presOf" srcId="{FD50B6E6-46FE-42F1-BFBD-2106BB1FEC70}" destId="{17BA2855-B326-416A-BB06-E1E322FCA6B3}" srcOrd="0" destOrd="0" presId="urn:microsoft.com/office/officeart/2005/8/layout/venn3"/>
    <dgm:cxn modelId="{6C10EBD2-3D21-47F0-BB03-ABD6BBC27833}" type="presOf" srcId="{AC6EF73C-2E6A-4A07-87C1-83B5C93CC1D5}" destId="{26D00B4D-19C6-4946-91AD-77954AAAA290}" srcOrd="0" destOrd="0" presId="urn:microsoft.com/office/officeart/2005/8/layout/venn3"/>
    <dgm:cxn modelId="{E6429EE6-C5DC-41A9-8D29-580D53696965}" srcId="{75C6CB95-F341-48FF-BA6A-1CDE68C3C983}" destId="{C4055C64-F3E2-4BDB-B023-04357BE63B1C}" srcOrd="2" destOrd="0" parTransId="{FD5E0B23-4046-4277-9724-C5CFCB8CFD4D}" sibTransId="{1B13B8EF-919A-4E9E-BFF8-C2EBD5E44455}"/>
    <dgm:cxn modelId="{83C56EC5-D8C4-4A7B-A10C-027EE06DA407}" type="presParOf" srcId="{357FCA0F-E09A-45EF-B7EC-D89CF60A72F9}" destId="{17BA2855-B326-416A-BB06-E1E322FCA6B3}" srcOrd="0" destOrd="0" presId="urn:microsoft.com/office/officeart/2005/8/layout/venn3"/>
    <dgm:cxn modelId="{B18D9A57-0754-4B3F-86D8-2789D7195ADB}" type="presParOf" srcId="{357FCA0F-E09A-45EF-B7EC-D89CF60A72F9}" destId="{5550A978-EAAF-4A2F-BBBF-5A745E12C0F9}" srcOrd="1" destOrd="0" presId="urn:microsoft.com/office/officeart/2005/8/layout/venn3"/>
    <dgm:cxn modelId="{24EF3639-1987-45C3-8D62-33EE46C12518}" type="presParOf" srcId="{357FCA0F-E09A-45EF-B7EC-D89CF60A72F9}" destId="{26D00B4D-19C6-4946-91AD-77954AAAA290}" srcOrd="2" destOrd="0" presId="urn:microsoft.com/office/officeart/2005/8/layout/venn3"/>
    <dgm:cxn modelId="{D673DCF5-B486-433E-BB3C-E73172890378}" type="presParOf" srcId="{357FCA0F-E09A-45EF-B7EC-D89CF60A72F9}" destId="{50DDF7C9-920B-4CAB-A15B-F47251211073}" srcOrd="3" destOrd="0" presId="urn:microsoft.com/office/officeart/2005/8/layout/venn3"/>
    <dgm:cxn modelId="{F4957803-D960-4AC8-B768-C60BC60F245E}" type="presParOf" srcId="{357FCA0F-E09A-45EF-B7EC-D89CF60A72F9}" destId="{ED05CDDE-6CCD-43AE-8C6E-362C5E85A883}"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A7E263-A354-4DBA-AFFC-9BC7413BEEC7}" type="doc">
      <dgm:prSet loTypeId="urn:microsoft.com/office/officeart/2005/8/layout/hList9" loCatId="list" qsTypeId="urn:microsoft.com/office/officeart/2005/8/quickstyle/simple1" qsCatId="simple" csTypeId="urn:microsoft.com/office/officeart/2005/8/colors/colorful4" csCatId="colorful" phldr="1"/>
      <dgm:spPr/>
      <dgm:t>
        <a:bodyPr/>
        <a:lstStyle/>
        <a:p>
          <a:endParaRPr lang="en-US"/>
        </a:p>
      </dgm:t>
    </dgm:pt>
    <dgm:pt modelId="{83E14D45-86AA-4545-8571-D5431C1CC0B1}">
      <dgm:prSet phldrT="[Text]" phldr="0"/>
      <dgm:spPr/>
      <dgm:t>
        <a:bodyPr/>
        <a:lstStyle/>
        <a:p>
          <a:r>
            <a:rPr lang="en-US" dirty="0">
              <a:latin typeface="Avenir Next LT Pro"/>
            </a:rPr>
            <a:t>+</a:t>
          </a:r>
          <a:endParaRPr lang="en-US" dirty="0"/>
        </a:p>
      </dgm:t>
    </dgm:pt>
    <dgm:pt modelId="{D0179CFF-69E1-48EA-882C-BC447545B79F}" type="parTrans" cxnId="{4FE96BD8-81B8-4649-BD7D-3C95225A7D7A}">
      <dgm:prSet/>
      <dgm:spPr/>
      <dgm:t>
        <a:bodyPr/>
        <a:lstStyle/>
        <a:p>
          <a:endParaRPr lang="en-US"/>
        </a:p>
      </dgm:t>
    </dgm:pt>
    <dgm:pt modelId="{805B62F9-E522-4C51-8E32-0B4ADC70AD99}" type="sibTrans" cxnId="{4FE96BD8-81B8-4649-BD7D-3C95225A7D7A}">
      <dgm:prSet/>
      <dgm:spPr/>
      <dgm:t>
        <a:bodyPr/>
        <a:lstStyle/>
        <a:p>
          <a:endParaRPr lang="en-US"/>
        </a:p>
      </dgm:t>
    </dgm:pt>
    <dgm:pt modelId="{107602D3-6606-4955-968A-7F9F114172DA}">
      <dgm:prSet phldrT="[Text]" phldr="0"/>
      <dgm:spPr/>
      <dgm:t>
        <a:bodyPr/>
        <a:lstStyle/>
        <a:p>
          <a:pPr rtl="0"/>
          <a:r>
            <a:rPr lang="en" dirty="0">
              <a:latin typeface="Consolas"/>
            </a:rPr>
            <a:t>specific topics</a:t>
          </a:r>
          <a:endParaRPr lang="en-US" dirty="0"/>
        </a:p>
      </dgm:t>
    </dgm:pt>
    <dgm:pt modelId="{531223AA-E051-47AB-A673-3A7C20BB6534}" type="parTrans" cxnId="{734D01FC-0EAE-4C33-B185-24C0129011B0}">
      <dgm:prSet/>
      <dgm:spPr/>
      <dgm:t>
        <a:bodyPr/>
        <a:lstStyle/>
        <a:p>
          <a:endParaRPr lang="en-US"/>
        </a:p>
      </dgm:t>
    </dgm:pt>
    <dgm:pt modelId="{0DE543F7-6258-4F3C-93B8-CCC725EBC6CA}" type="sibTrans" cxnId="{734D01FC-0EAE-4C33-B185-24C0129011B0}">
      <dgm:prSet/>
      <dgm:spPr/>
      <dgm:t>
        <a:bodyPr/>
        <a:lstStyle/>
        <a:p>
          <a:endParaRPr lang="en-US"/>
        </a:p>
      </dgm:t>
    </dgm:pt>
    <dgm:pt modelId="{BE62CDB4-0E4C-40A0-BA78-A6B70CDAF602}">
      <dgm:prSet phldrT="[Text]" phldr="0"/>
      <dgm:spPr/>
      <dgm:t>
        <a:bodyPr/>
        <a:lstStyle/>
        <a:p>
          <a:pPr rtl="0"/>
          <a:r>
            <a:rPr lang="en-US" dirty="0">
              <a:latin typeface="Avenir Next LT Pro"/>
            </a:rPr>
            <a:t>by levels</a:t>
          </a:r>
          <a:endParaRPr lang="en-US" dirty="0"/>
        </a:p>
      </dgm:t>
    </dgm:pt>
    <dgm:pt modelId="{DBD7BD0D-7B4A-4095-8243-FC18F889D64A}" type="parTrans" cxnId="{FBAB293E-8229-4CD2-8226-4C675F7A089D}">
      <dgm:prSet/>
      <dgm:spPr/>
      <dgm:t>
        <a:bodyPr/>
        <a:lstStyle/>
        <a:p>
          <a:endParaRPr lang="en-US"/>
        </a:p>
      </dgm:t>
    </dgm:pt>
    <dgm:pt modelId="{B4E4AA1F-A79C-49F3-81DA-9D01C4C85CDE}" type="sibTrans" cxnId="{FBAB293E-8229-4CD2-8226-4C675F7A089D}">
      <dgm:prSet/>
      <dgm:spPr/>
      <dgm:t>
        <a:bodyPr/>
        <a:lstStyle/>
        <a:p>
          <a:endParaRPr lang="en-US"/>
        </a:p>
      </dgm:t>
    </dgm:pt>
    <dgm:pt modelId="{97F3BE70-B89B-4735-AE32-2F129EB0AD37}">
      <dgm:prSet phldrT="[Text]" phldr="0"/>
      <dgm:spPr/>
      <dgm:t>
        <a:bodyPr/>
        <a:lstStyle/>
        <a:p>
          <a:r>
            <a:rPr lang="en-US" dirty="0">
              <a:latin typeface="Avenir Next LT Pro"/>
            </a:rPr>
            <a:t>-</a:t>
          </a:r>
          <a:endParaRPr lang="en-US" dirty="0"/>
        </a:p>
      </dgm:t>
    </dgm:pt>
    <dgm:pt modelId="{F294F284-556B-4DDF-B0A0-0616F0F47C9C}" type="parTrans" cxnId="{2181B5E7-7E29-480E-B816-DB221A2EF67C}">
      <dgm:prSet/>
      <dgm:spPr/>
      <dgm:t>
        <a:bodyPr/>
        <a:lstStyle/>
        <a:p>
          <a:endParaRPr lang="en-US"/>
        </a:p>
      </dgm:t>
    </dgm:pt>
    <dgm:pt modelId="{06A295E6-44D2-422C-904C-ACD7C9838C68}" type="sibTrans" cxnId="{2181B5E7-7E29-480E-B816-DB221A2EF67C}">
      <dgm:prSet/>
      <dgm:spPr/>
      <dgm:t>
        <a:bodyPr/>
        <a:lstStyle/>
        <a:p>
          <a:endParaRPr lang="en-US"/>
        </a:p>
      </dgm:t>
    </dgm:pt>
    <dgm:pt modelId="{C8593D18-983A-43CD-AD14-FC5A3787DFBF}">
      <dgm:prSet phldrT="[Text]" phldr="0"/>
      <dgm:spPr/>
      <dgm:t>
        <a:bodyPr/>
        <a:lstStyle/>
        <a:p>
          <a:pPr rtl="0"/>
          <a:r>
            <a:rPr lang="en-US" dirty="0">
              <a:latin typeface="Avenir Next LT Pro"/>
            </a:rPr>
            <a:t>paper, take place</a:t>
          </a:r>
        </a:p>
      </dgm:t>
    </dgm:pt>
    <dgm:pt modelId="{3E329D4A-AF5E-43AD-B4EA-BB9BB5E7B4BD}" type="parTrans" cxnId="{2F97236D-04F2-4397-951F-5D10A6812B6A}">
      <dgm:prSet/>
      <dgm:spPr/>
      <dgm:t>
        <a:bodyPr/>
        <a:lstStyle/>
        <a:p>
          <a:endParaRPr lang="en-US"/>
        </a:p>
      </dgm:t>
    </dgm:pt>
    <dgm:pt modelId="{64106148-9F54-41F2-B30C-CF39445A0B3E}" type="sibTrans" cxnId="{2F97236D-04F2-4397-951F-5D10A6812B6A}">
      <dgm:prSet/>
      <dgm:spPr/>
      <dgm:t>
        <a:bodyPr/>
        <a:lstStyle/>
        <a:p>
          <a:endParaRPr lang="en-US"/>
        </a:p>
      </dgm:t>
    </dgm:pt>
    <dgm:pt modelId="{FAF2793B-43ED-4C69-A986-04B7BF181227}">
      <dgm:prSet phldr="0"/>
      <dgm:spPr/>
      <dgm:t>
        <a:bodyPr/>
        <a:lstStyle/>
        <a:p>
          <a:pPr algn="l"/>
          <a:r>
            <a:rPr lang="en" dirty="0">
              <a:latin typeface="Consolas"/>
            </a:rPr>
            <a:t>narrow circle of users</a:t>
          </a:r>
          <a:endParaRPr lang="en-US" dirty="0"/>
        </a:p>
      </dgm:t>
    </dgm:pt>
    <dgm:pt modelId="{806A740D-FD15-40E5-9744-27D58698AFB9}" type="parTrans" cxnId="{26591D49-32C0-48E4-B05F-08E4B09E5493}">
      <dgm:prSet/>
      <dgm:spPr/>
    </dgm:pt>
    <dgm:pt modelId="{F06E9CAA-EBDB-4637-BF1A-5EA254465664}" type="sibTrans" cxnId="{26591D49-32C0-48E4-B05F-08E4B09E5493}">
      <dgm:prSet/>
      <dgm:spPr/>
    </dgm:pt>
    <dgm:pt modelId="{BC00737C-8412-4ECE-B9BD-2B471414AF1F}" type="pres">
      <dgm:prSet presAssocID="{E3A7E263-A354-4DBA-AFFC-9BC7413BEEC7}" presName="list" presStyleCnt="0">
        <dgm:presLayoutVars>
          <dgm:dir/>
          <dgm:animLvl val="lvl"/>
        </dgm:presLayoutVars>
      </dgm:prSet>
      <dgm:spPr/>
    </dgm:pt>
    <dgm:pt modelId="{3F0B44A8-6D3F-4E28-91BF-640B8E8F98D2}" type="pres">
      <dgm:prSet presAssocID="{83E14D45-86AA-4545-8571-D5431C1CC0B1}" presName="posSpace" presStyleCnt="0"/>
      <dgm:spPr/>
    </dgm:pt>
    <dgm:pt modelId="{E2E42F49-BE83-47D8-89A4-62143FCE40C4}" type="pres">
      <dgm:prSet presAssocID="{83E14D45-86AA-4545-8571-D5431C1CC0B1}" presName="vertFlow" presStyleCnt="0"/>
      <dgm:spPr/>
    </dgm:pt>
    <dgm:pt modelId="{8CC81112-9584-4EC0-AB31-EB98D81EE3C9}" type="pres">
      <dgm:prSet presAssocID="{83E14D45-86AA-4545-8571-D5431C1CC0B1}" presName="topSpace" presStyleCnt="0"/>
      <dgm:spPr/>
    </dgm:pt>
    <dgm:pt modelId="{8AD5F730-0999-4612-84F1-83184DA484B1}" type="pres">
      <dgm:prSet presAssocID="{83E14D45-86AA-4545-8571-D5431C1CC0B1}" presName="firstComp" presStyleCnt="0"/>
      <dgm:spPr/>
    </dgm:pt>
    <dgm:pt modelId="{6D36E02F-921C-4C53-A758-946C65E59765}" type="pres">
      <dgm:prSet presAssocID="{83E14D45-86AA-4545-8571-D5431C1CC0B1}" presName="firstChild" presStyleLbl="bgAccFollowNode1" presStyleIdx="0" presStyleCnt="4"/>
      <dgm:spPr/>
    </dgm:pt>
    <dgm:pt modelId="{A6CE4C87-EF99-4F34-93DA-BCED3FC83810}" type="pres">
      <dgm:prSet presAssocID="{83E14D45-86AA-4545-8571-D5431C1CC0B1}" presName="firstChildTx" presStyleLbl="bgAccFollowNode1" presStyleIdx="0" presStyleCnt="4">
        <dgm:presLayoutVars>
          <dgm:bulletEnabled val="1"/>
        </dgm:presLayoutVars>
      </dgm:prSet>
      <dgm:spPr/>
    </dgm:pt>
    <dgm:pt modelId="{A679DD21-FF3B-43F0-A1D0-412EAD0A4B9B}" type="pres">
      <dgm:prSet presAssocID="{BE62CDB4-0E4C-40A0-BA78-A6B70CDAF602}" presName="comp" presStyleCnt="0"/>
      <dgm:spPr/>
    </dgm:pt>
    <dgm:pt modelId="{02A7C022-651C-4E1B-9EA2-9F968D53229A}" type="pres">
      <dgm:prSet presAssocID="{BE62CDB4-0E4C-40A0-BA78-A6B70CDAF602}" presName="child" presStyleLbl="bgAccFollowNode1" presStyleIdx="1" presStyleCnt="4"/>
      <dgm:spPr/>
    </dgm:pt>
    <dgm:pt modelId="{6502DEB0-4DDD-4A40-8CF6-7BE2FFD4ACC7}" type="pres">
      <dgm:prSet presAssocID="{BE62CDB4-0E4C-40A0-BA78-A6B70CDAF602}" presName="childTx" presStyleLbl="bgAccFollowNode1" presStyleIdx="1" presStyleCnt="4">
        <dgm:presLayoutVars>
          <dgm:bulletEnabled val="1"/>
        </dgm:presLayoutVars>
      </dgm:prSet>
      <dgm:spPr/>
    </dgm:pt>
    <dgm:pt modelId="{3C39C81C-62AE-48F7-9FD5-917EB7CEDB7C}" type="pres">
      <dgm:prSet presAssocID="{83E14D45-86AA-4545-8571-D5431C1CC0B1}" presName="negSpace" presStyleCnt="0"/>
      <dgm:spPr/>
    </dgm:pt>
    <dgm:pt modelId="{666B9C54-4D92-494C-86A1-27C42B19CD07}" type="pres">
      <dgm:prSet presAssocID="{83E14D45-86AA-4545-8571-D5431C1CC0B1}" presName="circle" presStyleLbl="node1" presStyleIdx="0" presStyleCnt="2"/>
      <dgm:spPr/>
    </dgm:pt>
    <dgm:pt modelId="{532B175A-26E5-4F82-A663-8CAA7714FAB2}" type="pres">
      <dgm:prSet presAssocID="{805B62F9-E522-4C51-8E32-0B4ADC70AD99}" presName="transSpace" presStyleCnt="0"/>
      <dgm:spPr/>
    </dgm:pt>
    <dgm:pt modelId="{2D2C48E7-27BC-4325-8214-CF93B67B2E7F}" type="pres">
      <dgm:prSet presAssocID="{97F3BE70-B89B-4735-AE32-2F129EB0AD37}" presName="posSpace" presStyleCnt="0"/>
      <dgm:spPr/>
    </dgm:pt>
    <dgm:pt modelId="{ED9195D6-EB2B-4737-A395-B8C06AF7306E}" type="pres">
      <dgm:prSet presAssocID="{97F3BE70-B89B-4735-AE32-2F129EB0AD37}" presName="vertFlow" presStyleCnt="0"/>
      <dgm:spPr/>
    </dgm:pt>
    <dgm:pt modelId="{BF9D8759-70B4-43E5-9A0C-A40D3ACB1820}" type="pres">
      <dgm:prSet presAssocID="{97F3BE70-B89B-4735-AE32-2F129EB0AD37}" presName="topSpace" presStyleCnt="0"/>
      <dgm:spPr/>
    </dgm:pt>
    <dgm:pt modelId="{FBC208FF-DDB5-4516-B519-90B506382432}" type="pres">
      <dgm:prSet presAssocID="{97F3BE70-B89B-4735-AE32-2F129EB0AD37}" presName="firstComp" presStyleCnt="0"/>
      <dgm:spPr/>
    </dgm:pt>
    <dgm:pt modelId="{C9F0955C-5DEF-4BBF-A68C-739819D48F2F}" type="pres">
      <dgm:prSet presAssocID="{97F3BE70-B89B-4735-AE32-2F129EB0AD37}" presName="firstChild" presStyleLbl="bgAccFollowNode1" presStyleIdx="2" presStyleCnt="4"/>
      <dgm:spPr/>
    </dgm:pt>
    <dgm:pt modelId="{11C93929-AC9F-416B-B34E-44CDFD32C9EA}" type="pres">
      <dgm:prSet presAssocID="{97F3BE70-B89B-4735-AE32-2F129EB0AD37}" presName="firstChildTx" presStyleLbl="bgAccFollowNode1" presStyleIdx="2" presStyleCnt="4">
        <dgm:presLayoutVars>
          <dgm:bulletEnabled val="1"/>
        </dgm:presLayoutVars>
      </dgm:prSet>
      <dgm:spPr/>
    </dgm:pt>
    <dgm:pt modelId="{3757AFC6-BBF7-47EA-91A7-DC736DBE9375}" type="pres">
      <dgm:prSet presAssocID="{FAF2793B-43ED-4C69-A986-04B7BF181227}" presName="comp" presStyleCnt="0"/>
      <dgm:spPr/>
    </dgm:pt>
    <dgm:pt modelId="{AB02E53B-D900-4D46-94C1-99933277D1B5}" type="pres">
      <dgm:prSet presAssocID="{FAF2793B-43ED-4C69-A986-04B7BF181227}" presName="child" presStyleLbl="bgAccFollowNode1" presStyleIdx="3" presStyleCnt="4"/>
      <dgm:spPr/>
    </dgm:pt>
    <dgm:pt modelId="{CBF55568-8349-42EB-A695-BA21016FD196}" type="pres">
      <dgm:prSet presAssocID="{FAF2793B-43ED-4C69-A986-04B7BF181227}" presName="childTx" presStyleLbl="bgAccFollowNode1" presStyleIdx="3" presStyleCnt="4">
        <dgm:presLayoutVars>
          <dgm:bulletEnabled val="1"/>
        </dgm:presLayoutVars>
      </dgm:prSet>
      <dgm:spPr/>
    </dgm:pt>
    <dgm:pt modelId="{5A20176E-B949-43D9-9A77-521F4DB3E972}" type="pres">
      <dgm:prSet presAssocID="{97F3BE70-B89B-4735-AE32-2F129EB0AD37}" presName="negSpace" presStyleCnt="0"/>
      <dgm:spPr/>
    </dgm:pt>
    <dgm:pt modelId="{05E94B6D-DA8B-43A2-ADEC-B98A78A1DDBE}" type="pres">
      <dgm:prSet presAssocID="{97F3BE70-B89B-4735-AE32-2F129EB0AD37}" presName="circle" presStyleLbl="node1" presStyleIdx="1" presStyleCnt="2"/>
      <dgm:spPr/>
    </dgm:pt>
  </dgm:ptLst>
  <dgm:cxnLst>
    <dgm:cxn modelId="{210DDE1B-30E6-4A20-9585-8AEB770A49B6}" type="presOf" srcId="{C8593D18-983A-43CD-AD14-FC5A3787DFBF}" destId="{C9F0955C-5DEF-4BBF-A68C-739819D48F2F}" srcOrd="0" destOrd="0" presId="urn:microsoft.com/office/officeart/2005/8/layout/hList9"/>
    <dgm:cxn modelId="{E32EA932-E145-4A73-94D8-AF3116EEA086}" type="presOf" srcId="{107602D3-6606-4955-968A-7F9F114172DA}" destId="{6D36E02F-921C-4C53-A758-946C65E59765}" srcOrd="0" destOrd="0" presId="urn:microsoft.com/office/officeart/2005/8/layout/hList9"/>
    <dgm:cxn modelId="{FBAB293E-8229-4CD2-8226-4C675F7A089D}" srcId="{83E14D45-86AA-4545-8571-D5431C1CC0B1}" destId="{BE62CDB4-0E4C-40A0-BA78-A6B70CDAF602}" srcOrd="1" destOrd="0" parTransId="{DBD7BD0D-7B4A-4095-8243-FC18F889D64A}" sibTransId="{B4E4AA1F-A79C-49F3-81DA-9D01C4C85CDE}"/>
    <dgm:cxn modelId="{26591D49-32C0-48E4-B05F-08E4B09E5493}" srcId="{97F3BE70-B89B-4735-AE32-2F129EB0AD37}" destId="{FAF2793B-43ED-4C69-A986-04B7BF181227}" srcOrd="1" destOrd="0" parTransId="{806A740D-FD15-40E5-9744-27D58698AFB9}" sibTransId="{F06E9CAA-EBDB-4637-BF1A-5EA254465664}"/>
    <dgm:cxn modelId="{E543266C-EE0F-4711-9AF9-51B854571F51}" type="presOf" srcId="{97F3BE70-B89B-4735-AE32-2F129EB0AD37}" destId="{05E94B6D-DA8B-43A2-ADEC-B98A78A1DDBE}" srcOrd="0" destOrd="0" presId="urn:microsoft.com/office/officeart/2005/8/layout/hList9"/>
    <dgm:cxn modelId="{2F97236D-04F2-4397-951F-5D10A6812B6A}" srcId="{97F3BE70-B89B-4735-AE32-2F129EB0AD37}" destId="{C8593D18-983A-43CD-AD14-FC5A3787DFBF}" srcOrd="0" destOrd="0" parTransId="{3E329D4A-AF5E-43AD-B4EA-BB9BB5E7B4BD}" sibTransId="{64106148-9F54-41F2-B30C-CF39445A0B3E}"/>
    <dgm:cxn modelId="{E1E83170-31A1-4C44-B1F8-E33704B3E46F}" type="presOf" srcId="{C8593D18-983A-43CD-AD14-FC5A3787DFBF}" destId="{11C93929-AC9F-416B-B34E-44CDFD32C9EA}" srcOrd="1" destOrd="0" presId="urn:microsoft.com/office/officeart/2005/8/layout/hList9"/>
    <dgm:cxn modelId="{92A67954-CA89-409E-8896-4007B3A7CDDD}" type="presOf" srcId="{FAF2793B-43ED-4C69-A986-04B7BF181227}" destId="{AB02E53B-D900-4D46-94C1-99933277D1B5}" srcOrd="0" destOrd="0" presId="urn:microsoft.com/office/officeart/2005/8/layout/hList9"/>
    <dgm:cxn modelId="{5D9C4679-01D7-4B5E-8951-12C7931008B2}" type="presOf" srcId="{83E14D45-86AA-4545-8571-D5431C1CC0B1}" destId="{666B9C54-4D92-494C-86A1-27C42B19CD07}" srcOrd="0" destOrd="0" presId="urn:microsoft.com/office/officeart/2005/8/layout/hList9"/>
    <dgm:cxn modelId="{5E7B6181-40E4-430F-9438-48D2E50F28C5}" type="presOf" srcId="{FAF2793B-43ED-4C69-A986-04B7BF181227}" destId="{CBF55568-8349-42EB-A695-BA21016FD196}" srcOrd="1" destOrd="0" presId="urn:microsoft.com/office/officeart/2005/8/layout/hList9"/>
    <dgm:cxn modelId="{794A7B87-1D4E-487A-99DF-4B63AB12708E}" type="presOf" srcId="{E3A7E263-A354-4DBA-AFFC-9BC7413BEEC7}" destId="{BC00737C-8412-4ECE-B9BD-2B471414AF1F}" srcOrd="0" destOrd="0" presId="urn:microsoft.com/office/officeart/2005/8/layout/hList9"/>
    <dgm:cxn modelId="{79D639AA-43DA-4A69-B28D-5F6480DCD428}" type="presOf" srcId="{BE62CDB4-0E4C-40A0-BA78-A6B70CDAF602}" destId="{02A7C022-651C-4E1B-9EA2-9F968D53229A}" srcOrd="0" destOrd="0" presId="urn:microsoft.com/office/officeart/2005/8/layout/hList9"/>
    <dgm:cxn modelId="{FF1BF9B7-3C8B-49F9-8BEE-81DBA2CF7256}" type="presOf" srcId="{BE62CDB4-0E4C-40A0-BA78-A6B70CDAF602}" destId="{6502DEB0-4DDD-4A40-8CF6-7BE2FFD4ACC7}" srcOrd="1" destOrd="0" presId="urn:microsoft.com/office/officeart/2005/8/layout/hList9"/>
    <dgm:cxn modelId="{4FE96BD8-81B8-4649-BD7D-3C95225A7D7A}" srcId="{E3A7E263-A354-4DBA-AFFC-9BC7413BEEC7}" destId="{83E14D45-86AA-4545-8571-D5431C1CC0B1}" srcOrd="0" destOrd="0" parTransId="{D0179CFF-69E1-48EA-882C-BC447545B79F}" sibTransId="{805B62F9-E522-4C51-8E32-0B4ADC70AD99}"/>
    <dgm:cxn modelId="{1D9991E4-D30B-480A-B152-48DE06448E8A}" type="presOf" srcId="{107602D3-6606-4955-968A-7F9F114172DA}" destId="{A6CE4C87-EF99-4F34-93DA-BCED3FC83810}" srcOrd="1" destOrd="0" presId="urn:microsoft.com/office/officeart/2005/8/layout/hList9"/>
    <dgm:cxn modelId="{2181B5E7-7E29-480E-B816-DB221A2EF67C}" srcId="{E3A7E263-A354-4DBA-AFFC-9BC7413BEEC7}" destId="{97F3BE70-B89B-4735-AE32-2F129EB0AD37}" srcOrd="1" destOrd="0" parTransId="{F294F284-556B-4DDF-B0A0-0616F0F47C9C}" sibTransId="{06A295E6-44D2-422C-904C-ACD7C9838C68}"/>
    <dgm:cxn modelId="{734D01FC-0EAE-4C33-B185-24C0129011B0}" srcId="{83E14D45-86AA-4545-8571-D5431C1CC0B1}" destId="{107602D3-6606-4955-968A-7F9F114172DA}" srcOrd="0" destOrd="0" parTransId="{531223AA-E051-47AB-A673-3A7C20BB6534}" sibTransId="{0DE543F7-6258-4F3C-93B8-CCC725EBC6CA}"/>
    <dgm:cxn modelId="{558DD0DE-834C-4E60-A686-1BE4E0EE6BEE}" type="presParOf" srcId="{BC00737C-8412-4ECE-B9BD-2B471414AF1F}" destId="{3F0B44A8-6D3F-4E28-91BF-640B8E8F98D2}" srcOrd="0" destOrd="0" presId="urn:microsoft.com/office/officeart/2005/8/layout/hList9"/>
    <dgm:cxn modelId="{423DB3BC-2AE5-4020-AA31-1C609032EDA2}" type="presParOf" srcId="{BC00737C-8412-4ECE-B9BD-2B471414AF1F}" destId="{E2E42F49-BE83-47D8-89A4-62143FCE40C4}" srcOrd="1" destOrd="0" presId="urn:microsoft.com/office/officeart/2005/8/layout/hList9"/>
    <dgm:cxn modelId="{66A5A96B-C400-4528-8167-28BC4F98E2C8}" type="presParOf" srcId="{E2E42F49-BE83-47D8-89A4-62143FCE40C4}" destId="{8CC81112-9584-4EC0-AB31-EB98D81EE3C9}" srcOrd="0" destOrd="0" presId="urn:microsoft.com/office/officeart/2005/8/layout/hList9"/>
    <dgm:cxn modelId="{31966A5A-9CD2-4434-B84D-75F9FDE96B3D}" type="presParOf" srcId="{E2E42F49-BE83-47D8-89A4-62143FCE40C4}" destId="{8AD5F730-0999-4612-84F1-83184DA484B1}" srcOrd="1" destOrd="0" presId="urn:microsoft.com/office/officeart/2005/8/layout/hList9"/>
    <dgm:cxn modelId="{93ABC2C7-BD43-461F-8EFF-8D6291D7F033}" type="presParOf" srcId="{8AD5F730-0999-4612-84F1-83184DA484B1}" destId="{6D36E02F-921C-4C53-A758-946C65E59765}" srcOrd="0" destOrd="0" presId="urn:microsoft.com/office/officeart/2005/8/layout/hList9"/>
    <dgm:cxn modelId="{2E158E76-7601-40C1-B196-3FD2EB694418}" type="presParOf" srcId="{8AD5F730-0999-4612-84F1-83184DA484B1}" destId="{A6CE4C87-EF99-4F34-93DA-BCED3FC83810}" srcOrd="1" destOrd="0" presId="urn:microsoft.com/office/officeart/2005/8/layout/hList9"/>
    <dgm:cxn modelId="{0F90ACF1-D50F-485C-9604-814F849A34C2}" type="presParOf" srcId="{E2E42F49-BE83-47D8-89A4-62143FCE40C4}" destId="{A679DD21-FF3B-43F0-A1D0-412EAD0A4B9B}" srcOrd="2" destOrd="0" presId="urn:microsoft.com/office/officeart/2005/8/layout/hList9"/>
    <dgm:cxn modelId="{E06B8ED1-93AF-42DB-A8F5-850D66174B90}" type="presParOf" srcId="{A679DD21-FF3B-43F0-A1D0-412EAD0A4B9B}" destId="{02A7C022-651C-4E1B-9EA2-9F968D53229A}" srcOrd="0" destOrd="0" presId="urn:microsoft.com/office/officeart/2005/8/layout/hList9"/>
    <dgm:cxn modelId="{D0FBF846-7DBD-4DF2-8A85-7405AB95D1B4}" type="presParOf" srcId="{A679DD21-FF3B-43F0-A1D0-412EAD0A4B9B}" destId="{6502DEB0-4DDD-4A40-8CF6-7BE2FFD4ACC7}" srcOrd="1" destOrd="0" presId="urn:microsoft.com/office/officeart/2005/8/layout/hList9"/>
    <dgm:cxn modelId="{7BCEE7ED-429C-4DEF-AD95-F5B7E4010DD1}" type="presParOf" srcId="{BC00737C-8412-4ECE-B9BD-2B471414AF1F}" destId="{3C39C81C-62AE-48F7-9FD5-917EB7CEDB7C}" srcOrd="2" destOrd="0" presId="urn:microsoft.com/office/officeart/2005/8/layout/hList9"/>
    <dgm:cxn modelId="{4FB77696-33CB-40DF-BE57-1B4F4405F4C6}" type="presParOf" srcId="{BC00737C-8412-4ECE-B9BD-2B471414AF1F}" destId="{666B9C54-4D92-494C-86A1-27C42B19CD07}" srcOrd="3" destOrd="0" presId="urn:microsoft.com/office/officeart/2005/8/layout/hList9"/>
    <dgm:cxn modelId="{7475B5A8-805A-4446-8731-9C433C2C2F21}" type="presParOf" srcId="{BC00737C-8412-4ECE-B9BD-2B471414AF1F}" destId="{532B175A-26E5-4F82-A663-8CAA7714FAB2}" srcOrd="4" destOrd="0" presId="urn:microsoft.com/office/officeart/2005/8/layout/hList9"/>
    <dgm:cxn modelId="{D46A538F-3D46-446C-9C26-9D3118F4D5A2}" type="presParOf" srcId="{BC00737C-8412-4ECE-B9BD-2B471414AF1F}" destId="{2D2C48E7-27BC-4325-8214-CF93B67B2E7F}" srcOrd="5" destOrd="0" presId="urn:microsoft.com/office/officeart/2005/8/layout/hList9"/>
    <dgm:cxn modelId="{7FFD765A-C9BE-46A1-9C69-BDC884AE7476}" type="presParOf" srcId="{BC00737C-8412-4ECE-B9BD-2B471414AF1F}" destId="{ED9195D6-EB2B-4737-A395-B8C06AF7306E}" srcOrd="6" destOrd="0" presId="urn:microsoft.com/office/officeart/2005/8/layout/hList9"/>
    <dgm:cxn modelId="{F878479B-6DAA-4A07-81A1-C623B06BC172}" type="presParOf" srcId="{ED9195D6-EB2B-4737-A395-B8C06AF7306E}" destId="{BF9D8759-70B4-43E5-9A0C-A40D3ACB1820}" srcOrd="0" destOrd="0" presId="urn:microsoft.com/office/officeart/2005/8/layout/hList9"/>
    <dgm:cxn modelId="{5FEA9DAD-8744-4722-B6B7-CF7229D41A54}" type="presParOf" srcId="{ED9195D6-EB2B-4737-A395-B8C06AF7306E}" destId="{FBC208FF-DDB5-4516-B519-90B506382432}" srcOrd="1" destOrd="0" presId="urn:microsoft.com/office/officeart/2005/8/layout/hList9"/>
    <dgm:cxn modelId="{A0CA43B2-9A54-4377-9900-3E8B37C77E5C}" type="presParOf" srcId="{FBC208FF-DDB5-4516-B519-90B506382432}" destId="{C9F0955C-5DEF-4BBF-A68C-739819D48F2F}" srcOrd="0" destOrd="0" presId="urn:microsoft.com/office/officeart/2005/8/layout/hList9"/>
    <dgm:cxn modelId="{ABE5187D-9BE4-4056-B867-75E66F12B804}" type="presParOf" srcId="{FBC208FF-DDB5-4516-B519-90B506382432}" destId="{11C93929-AC9F-416B-B34E-44CDFD32C9EA}" srcOrd="1" destOrd="0" presId="urn:microsoft.com/office/officeart/2005/8/layout/hList9"/>
    <dgm:cxn modelId="{EB2760FD-2A44-4652-8AF7-65B757AE0865}" type="presParOf" srcId="{ED9195D6-EB2B-4737-A395-B8C06AF7306E}" destId="{3757AFC6-BBF7-47EA-91A7-DC736DBE9375}" srcOrd="2" destOrd="0" presId="urn:microsoft.com/office/officeart/2005/8/layout/hList9"/>
    <dgm:cxn modelId="{E709AD7B-A891-4FC4-ADD7-C94FB8E43CD3}" type="presParOf" srcId="{3757AFC6-BBF7-47EA-91A7-DC736DBE9375}" destId="{AB02E53B-D900-4D46-94C1-99933277D1B5}" srcOrd="0" destOrd="0" presId="urn:microsoft.com/office/officeart/2005/8/layout/hList9"/>
    <dgm:cxn modelId="{FAB51449-64F0-4CE9-9D9F-634FCA896D98}" type="presParOf" srcId="{3757AFC6-BBF7-47EA-91A7-DC736DBE9375}" destId="{CBF55568-8349-42EB-A695-BA21016FD196}" srcOrd="1" destOrd="0" presId="urn:microsoft.com/office/officeart/2005/8/layout/hList9"/>
    <dgm:cxn modelId="{00FEE4B5-AA30-42D3-BFEF-A180274817EC}" type="presParOf" srcId="{BC00737C-8412-4ECE-B9BD-2B471414AF1F}" destId="{5A20176E-B949-43D9-9A77-521F4DB3E972}" srcOrd="7" destOrd="0" presId="urn:microsoft.com/office/officeart/2005/8/layout/hList9"/>
    <dgm:cxn modelId="{2D6D668C-3359-4BEF-B4C6-9F2657CB070F}" type="presParOf" srcId="{BC00737C-8412-4ECE-B9BD-2B471414AF1F}" destId="{05E94B6D-DA8B-43A2-ADEC-B98A78A1DDBE}"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BED12-7F82-4807-9E11-91EDDE7EA7E6}" type="doc">
      <dgm:prSet loTypeId="urn:microsoft.com/office/officeart/2005/8/layout/hList6" loCatId="list" qsTypeId="urn:microsoft.com/office/officeart/2005/8/quickstyle/simple5" qsCatId="simple" csTypeId="urn:microsoft.com/office/officeart/2005/8/colors/accent0_3" csCatId="mainScheme" phldr="1"/>
      <dgm:spPr/>
      <dgm:t>
        <a:bodyPr/>
        <a:lstStyle/>
        <a:p>
          <a:endParaRPr lang="en-US"/>
        </a:p>
      </dgm:t>
    </dgm:pt>
    <dgm:pt modelId="{FADF050F-6D1F-42CB-9111-8CF3F4496CDA}">
      <dgm:prSet phldrT="[Text]" phldr="0"/>
      <dgm:spPr/>
      <dgm:t>
        <a:bodyPr/>
        <a:lstStyle/>
        <a:p>
          <a:pPr rtl="0"/>
          <a:r>
            <a:rPr lang="en-US" b="0" i="0" u="none" strike="noStrike" cap="none" baseline="0" noProof="0" dirty="0"/>
            <a:t>We won't take</a:t>
          </a:r>
        </a:p>
      </dgm:t>
    </dgm:pt>
    <dgm:pt modelId="{F0A55D21-46A7-4FAC-B4EB-ACB915FBA5BC}" type="parTrans" cxnId="{40BB754F-AE9A-479B-BFA9-C9EF680308FD}">
      <dgm:prSet/>
      <dgm:spPr/>
      <dgm:t>
        <a:bodyPr/>
        <a:lstStyle/>
        <a:p>
          <a:endParaRPr lang="en-US"/>
        </a:p>
      </dgm:t>
    </dgm:pt>
    <dgm:pt modelId="{75DA7888-502C-44D0-9A72-5DA46CDA5B72}" type="sibTrans" cxnId="{40BB754F-AE9A-479B-BFA9-C9EF680308FD}">
      <dgm:prSet/>
      <dgm:spPr/>
      <dgm:t>
        <a:bodyPr/>
        <a:lstStyle/>
        <a:p>
          <a:endParaRPr lang="en-US"/>
        </a:p>
      </dgm:t>
    </dgm:pt>
    <dgm:pt modelId="{FF07CEBA-A34F-4CC1-84D1-19A160EF1CE6}">
      <dgm:prSet phldrT="[Text]" phldr="0"/>
      <dgm:spPr/>
      <dgm:t>
        <a:bodyPr/>
        <a:lstStyle/>
        <a:p>
          <a:pPr rtl="0"/>
          <a:r>
            <a:rPr lang="en-US" dirty="0"/>
            <a:t>Mode to learn phrases</a:t>
          </a:r>
        </a:p>
      </dgm:t>
    </dgm:pt>
    <dgm:pt modelId="{1C4D7244-9A8C-41EA-9B70-B0BD8F85B180}" type="parTrans" cxnId="{C90C85CD-2854-4FB9-939F-0ACD822D9300}">
      <dgm:prSet/>
      <dgm:spPr/>
      <dgm:t>
        <a:bodyPr/>
        <a:lstStyle/>
        <a:p>
          <a:endParaRPr lang="en-US"/>
        </a:p>
      </dgm:t>
    </dgm:pt>
    <dgm:pt modelId="{8DF436D3-CF26-4AE7-AF93-66A6250A2FAB}" type="sibTrans" cxnId="{C90C85CD-2854-4FB9-939F-0ACD822D9300}">
      <dgm:prSet/>
      <dgm:spPr/>
      <dgm:t>
        <a:bodyPr/>
        <a:lstStyle/>
        <a:p>
          <a:endParaRPr lang="en-US"/>
        </a:p>
      </dgm:t>
    </dgm:pt>
    <dgm:pt modelId="{913DFF14-9C0D-4035-81DE-74075912D425}">
      <dgm:prSet phldr="0"/>
      <dgm:spPr/>
      <dgm:t>
        <a:bodyPr/>
        <a:lstStyle/>
        <a:p>
          <a:r>
            <a:rPr lang="en-US" b="0" i="0" u="none" strike="noStrike" cap="none" baseline="0" noProof="0" dirty="0"/>
            <a:t>videos of the words in use</a:t>
          </a:r>
        </a:p>
      </dgm:t>
    </dgm:pt>
    <dgm:pt modelId="{F06207E4-25E2-4371-AC3F-11DCE3E181B6}" type="parTrans" cxnId="{02675851-916E-43C9-9C9C-F318488E2262}">
      <dgm:prSet/>
      <dgm:spPr/>
    </dgm:pt>
    <dgm:pt modelId="{7E6D5EC0-8FC7-4946-A159-2E69C543A70A}" type="sibTrans" cxnId="{02675851-916E-43C9-9C9C-F318488E2262}">
      <dgm:prSet/>
      <dgm:spPr/>
    </dgm:pt>
    <dgm:pt modelId="{FE01B91B-278C-417B-99A6-1733D027030B}">
      <dgm:prSet phldr="0"/>
      <dgm:spPr/>
      <dgm:t>
        <a:bodyPr/>
        <a:lstStyle/>
        <a:p>
          <a:r>
            <a:rPr lang="en-US" b="0" i="0" u="none" strike="noStrike" cap="none" baseline="0" noProof="0" dirty="0">
              <a:solidFill>
                <a:srgbClr val="010000"/>
              </a:solidFill>
              <a:latin typeface="Avenir Next LT Pro"/>
            </a:rPr>
            <a:t>We will take</a:t>
          </a:r>
          <a:endParaRPr lang="en-US" dirty="0"/>
        </a:p>
      </dgm:t>
    </dgm:pt>
    <dgm:pt modelId="{B4FA4389-A4BA-4D57-8FEF-F9F293B5001B}" type="parTrans" cxnId="{BEFAB2A5-34E9-4DD1-8AC4-611CE3D9D41E}">
      <dgm:prSet/>
      <dgm:spPr/>
    </dgm:pt>
    <dgm:pt modelId="{BF53458D-A035-4209-8791-CD984C57EF2B}" type="sibTrans" cxnId="{BEFAB2A5-34E9-4DD1-8AC4-611CE3D9D41E}">
      <dgm:prSet/>
      <dgm:spPr/>
    </dgm:pt>
    <dgm:pt modelId="{2FAD05FC-E01E-4489-A895-5B3F57E04E0B}" type="pres">
      <dgm:prSet presAssocID="{9F4BED12-7F82-4807-9E11-91EDDE7EA7E6}" presName="Name0" presStyleCnt="0">
        <dgm:presLayoutVars>
          <dgm:dir/>
          <dgm:resizeHandles val="exact"/>
        </dgm:presLayoutVars>
      </dgm:prSet>
      <dgm:spPr/>
    </dgm:pt>
    <dgm:pt modelId="{112B111F-C395-46A6-89CA-E650DE773634}" type="pres">
      <dgm:prSet presAssocID="{FADF050F-6D1F-42CB-9111-8CF3F4496CDA}" presName="node" presStyleLbl="node1" presStyleIdx="0" presStyleCnt="2">
        <dgm:presLayoutVars>
          <dgm:bulletEnabled val="1"/>
        </dgm:presLayoutVars>
      </dgm:prSet>
      <dgm:spPr/>
    </dgm:pt>
    <dgm:pt modelId="{11E85AF9-6EB6-42CE-B658-FA115E9137ED}" type="pres">
      <dgm:prSet presAssocID="{75DA7888-502C-44D0-9A72-5DA46CDA5B72}" presName="sibTrans" presStyleCnt="0"/>
      <dgm:spPr/>
    </dgm:pt>
    <dgm:pt modelId="{8108E3FC-BCA1-40B0-AFB0-9A0A64372755}" type="pres">
      <dgm:prSet presAssocID="{FE01B91B-278C-417B-99A6-1733D027030B}" presName="node" presStyleLbl="node1" presStyleIdx="1" presStyleCnt="2">
        <dgm:presLayoutVars>
          <dgm:bulletEnabled val="1"/>
        </dgm:presLayoutVars>
      </dgm:prSet>
      <dgm:spPr/>
    </dgm:pt>
  </dgm:ptLst>
  <dgm:cxnLst>
    <dgm:cxn modelId="{03C5D303-B197-4C03-8FB0-BE8873AFC0C1}" type="presOf" srcId="{FE01B91B-278C-417B-99A6-1733D027030B}" destId="{8108E3FC-BCA1-40B0-AFB0-9A0A64372755}" srcOrd="0" destOrd="0" presId="urn:microsoft.com/office/officeart/2005/8/layout/hList6"/>
    <dgm:cxn modelId="{6FA1474C-9178-4C66-A736-F83CFCEF5EA1}" type="presOf" srcId="{FF07CEBA-A34F-4CC1-84D1-19A160EF1CE6}" destId="{8108E3FC-BCA1-40B0-AFB0-9A0A64372755}" srcOrd="0" destOrd="1" presId="urn:microsoft.com/office/officeart/2005/8/layout/hList6"/>
    <dgm:cxn modelId="{40BB754F-AE9A-479B-BFA9-C9EF680308FD}" srcId="{9F4BED12-7F82-4807-9E11-91EDDE7EA7E6}" destId="{FADF050F-6D1F-42CB-9111-8CF3F4496CDA}" srcOrd="0" destOrd="0" parTransId="{F0A55D21-46A7-4FAC-B4EB-ACB915FBA5BC}" sibTransId="{75DA7888-502C-44D0-9A72-5DA46CDA5B72}"/>
    <dgm:cxn modelId="{B7F13470-AF3D-447E-97C6-5BE759614080}" type="presOf" srcId="{9F4BED12-7F82-4807-9E11-91EDDE7EA7E6}" destId="{2FAD05FC-E01E-4489-A895-5B3F57E04E0B}" srcOrd="0" destOrd="0" presId="urn:microsoft.com/office/officeart/2005/8/layout/hList6"/>
    <dgm:cxn modelId="{02675851-916E-43C9-9C9C-F318488E2262}" srcId="{FADF050F-6D1F-42CB-9111-8CF3F4496CDA}" destId="{913DFF14-9C0D-4035-81DE-74075912D425}" srcOrd="0" destOrd="0" parTransId="{F06207E4-25E2-4371-AC3F-11DCE3E181B6}" sibTransId="{7E6D5EC0-8FC7-4946-A159-2E69C543A70A}"/>
    <dgm:cxn modelId="{C6BC2A90-F5DA-4F2B-9DF4-872CBC64CB32}" type="presOf" srcId="{FADF050F-6D1F-42CB-9111-8CF3F4496CDA}" destId="{112B111F-C395-46A6-89CA-E650DE773634}" srcOrd="0" destOrd="0" presId="urn:microsoft.com/office/officeart/2005/8/layout/hList6"/>
    <dgm:cxn modelId="{BEFAB2A5-34E9-4DD1-8AC4-611CE3D9D41E}" srcId="{9F4BED12-7F82-4807-9E11-91EDDE7EA7E6}" destId="{FE01B91B-278C-417B-99A6-1733D027030B}" srcOrd="1" destOrd="0" parTransId="{B4FA4389-A4BA-4D57-8FEF-F9F293B5001B}" sibTransId="{BF53458D-A035-4209-8791-CD984C57EF2B}"/>
    <dgm:cxn modelId="{D4E6A6AE-876E-4578-B90E-12111D8D62E6}" type="presOf" srcId="{913DFF14-9C0D-4035-81DE-74075912D425}" destId="{112B111F-C395-46A6-89CA-E650DE773634}" srcOrd="0" destOrd="1" presId="urn:microsoft.com/office/officeart/2005/8/layout/hList6"/>
    <dgm:cxn modelId="{C90C85CD-2854-4FB9-939F-0ACD822D9300}" srcId="{FE01B91B-278C-417B-99A6-1733D027030B}" destId="{FF07CEBA-A34F-4CC1-84D1-19A160EF1CE6}" srcOrd="0" destOrd="0" parTransId="{1C4D7244-9A8C-41EA-9B70-B0BD8F85B180}" sibTransId="{8DF436D3-CF26-4AE7-AF93-66A6250A2FAB}"/>
    <dgm:cxn modelId="{0B83FF98-7B16-4F5F-BCA5-DEE9BB2D4A4A}" type="presParOf" srcId="{2FAD05FC-E01E-4489-A895-5B3F57E04E0B}" destId="{112B111F-C395-46A6-89CA-E650DE773634}" srcOrd="0" destOrd="0" presId="urn:microsoft.com/office/officeart/2005/8/layout/hList6"/>
    <dgm:cxn modelId="{A68242C9-E418-4881-AAE0-B38049FC5171}" type="presParOf" srcId="{2FAD05FC-E01E-4489-A895-5B3F57E04E0B}" destId="{11E85AF9-6EB6-42CE-B658-FA115E9137ED}" srcOrd="1" destOrd="0" presId="urn:microsoft.com/office/officeart/2005/8/layout/hList6"/>
    <dgm:cxn modelId="{92A7FB6A-9D1E-4786-8051-151A527089BB}" type="presParOf" srcId="{2FAD05FC-E01E-4489-A895-5B3F57E04E0B}" destId="{8108E3FC-BCA1-40B0-AFB0-9A0A64372755}"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64C90F-2125-472B-A7D1-16C2F29FA897}" type="doc">
      <dgm:prSet loTypeId="urn:microsoft.com/office/officeart/2005/8/layout/vList6" loCatId="process" qsTypeId="urn:microsoft.com/office/officeart/2005/8/quickstyle/simple1" qsCatId="simple" csTypeId="urn:microsoft.com/office/officeart/2005/8/colors/colorful1" csCatId="colorful" phldr="1"/>
      <dgm:spPr/>
      <dgm:t>
        <a:bodyPr/>
        <a:lstStyle/>
        <a:p>
          <a:endParaRPr lang="en-US"/>
        </a:p>
      </dgm:t>
    </dgm:pt>
    <dgm:pt modelId="{EAD46173-1EF4-4C6C-8E1F-2246F0F2A27E}">
      <dgm:prSet phldrT="[Text]" phldr="0"/>
      <dgm:spPr/>
      <dgm:t>
        <a:bodyPr/>
        <a:lstStyle/>
        <a:p>
          <a:pPr rtl="0"/>
          <a:r>
            <a:rPr lang="en-US" dirty="0">
              <a:latin typeface="Avenir Next LT Pro"/>
            </a:rPr>
            <a:t>Will use</a:t>
          </a:r>
          <a:endParaRPr lang="en-US" dirty="0"/>
        </a:p>
      </dgm:t>
    </dgm:pt>
    <dgm:pt modelId="{71FFCAC8-FA5A-4C48-BCCF-BD318365CFF5}" type="parTrans" cxnId="{5978C44B-658D-4F95-B17F-89D0F69875E8}">
      <dgm:prSet/>
      <dgm:spPr/>
      <dgm:t>
        <a:bodyPr/>
        <a:lstStyle/>
        <a:p>
          <a:endParaRPr lang="en-US"/>
        </a:p>
      </dgm:t>
    </dgm:pt>
    <dgm:pt modelId="{A4109CAF-1562-47FB-8E15-551527584449}" type="sibTrans" cxnId="{5978C44B-658D-4F95-B17F-89D0F69875E8}">
      <dgm:prSet/>
      <dgm:spPr/>
      <dgm:t>
        <a:bodyPr/>
        <a:lstStyle/>
        <a:p>
          <a:endParaRPr lang="en-US"/>
        </a:p>
      </dgm:t>
    </dgm:pt>
    <dgm:pt modelId="{855B2A6F-04BE-4485-B9D2-44F0E8E8D0C2}">
      <dgm:prSet phldrT="[Text]" phldr="0"/>
      <dgm:spPr/>
      <dgm:t>
        <a:bodyPr/>
        <a:lstStyle/>
        <a:p>
          <a:pPr rtl="0"/>
          <a:r>
            <a:rPr lang="en-US" dirty="0">
              <a:latin typeface="Avenir Next LT Pro"/>
            </a:rPr>
            <a:t>allow</a:t>
          </a:r>
          <a:r>
            <a:rPr lang="en-US" dirty="0"/>
            <a:t> </a:t>
          </a:r>
          <a:r>
            <a:rPr lang="en-US" dirty="0">
              <a:latin typeface="Avenir Next LT Pro"/>
            </a:rPr>
            <a:t>people</a:t>
          </a:r>
          <a:r>
            <a:rPr lang="en-US" dirty="0"/>
            <a:t> to contribute their own additions to the flashcards</a:t>
          </a:r>
        </a:p>
      </dgm:t>
    </dgm:pt>
    <dgm:pt modelId="{89A3998B-18CE-4A69-84BD-F8EC7D85566D}" type="parTrans" cxnId="{448C9488-E5B5-43D4-8BBF-59A5DC3D339B}">
      <dgm:prSet/>
      <dgm:spPr/>
      <dgm:t>
        <a:bodyPr/>
        <a:lstStyle/>
        <a:p>
          <a:endParaRPr lang="en-US"/>
        </a:p>
      </dgm:t>
    </dgm:pt>
    <dgm:pt modelId="{63609B0E-7484-4F20-8E2D-9573D6A22024}" type="sibTrans" cxnId="{448C9488-E5B5-43D4-8BBF-59A5DC3D339B}">
      <dgm:prSet/>
      <dgm:spPr/>
      <dgm:t>
        <a:bodyPr/>
        <a:lstStyle/>
        <a:p>
          <a:endParaRPr lang="en-US"/>
        </a:p>
      </dgm:t>
    </dgm:pt>
    <dgm:pt modelId="{5E2F8F76-A2E8-4828-921D-80FC9C6C298E}">
      <dgm:prSet phldrT="[Text]" phldr="0"/>
      <dgm:spPr/>
      <dgm:t>
        <a:bodyPr/>
        <a:lstStyle/>
        <a:p>
          <a:pPr rtl="0"/>
          <a:r>
            <a:rPr lang="en-US" dirty="0">
              <a:latin typeface="Avenir Next LT Pro"/>
            </a:rPr>
            <a:t>Won't use </a:t>
          </a:r>
          <a:endParaRPr lang="en-US" dirty="0"/>
        </a:p>
      </dgm:t>
    </dgm:pt>
    <dgm:pt modelId="{E93A118A-3FFD-43BF-9FD3-D25AC41C1E6F}" type="parTrans" cxnId="{102BED80-A89E-4B57-9CE4-591C141E7C4D}">
      <dgm:prSet/>
      <dgm:spPr/>
      <dgm:t>
        <a:bodyPr/>
        <a:lstStyle/>
        <a:p>
          <a:endParaRPr lang="en-US"/>
        </a:p>
      </dgm:t>
    </dgm:pt>
    <dgm:pt modelId="{62A9D3EA-DCF4-44C9-8CE2-24702C0759C9}" type="sibTrans" cxnId="{102BED80-A89E-4B57-9CE4-591C141E7C4D}">
      <dgm:prSet/>
      <dgm:spPr/>
      <dgm:t>
        <a:bodyPr/>
        <a:lstStyle/>
        <a:p>
          <a:endParaRPr lang="en-US"/>
        </a:p>
      </dgm:t>
    </dgm:pt>
    <dgm:pt modelId="{F1162339-0176-411F-8C12-AB698A66D2CF}">
      <dgm:prSet phldrT="[Text]" phldr="0"/>
      <dgm:spPr/>
      <dgm:t>
        <a:bodyPr/>
        <a:lstStyle/>
        <a:p>
          <a:pPr rtl="0"/>
          <a:r>
            <a:rPr lang="en-US" dirty="0"/>
            <a:t>a quiz-like setup</a:t>
          </a:r>
        </a:p>
      </dgm:t>
    </dgm:pt>
    <dgm:pt modelId="{44904832-B4B5-4BBB-BB3C-F80FF43FE2B5}" type="parTrans" cxnId="{FB685BCD-52B9-48C7-8B6F-2621187820DF}">
      <dgm:prSet/>
      <dgm:spPr/>
      <dgm:t>
        <a:bodyPr/>
        <a:lstStyle/>
        <a:p>
          <a:endParaRPr lang="en-US"/>
        </a:p>
      </dgm:t>
    </dgm:pt>
    <dgm:pt modelId="{E009F2D1-0827-4164-8684-6B959B00B3D4}" type="sibTrans" cxnId="{FB685BCD-52B9-48C7-8B6F-2621187820DF}">
      <dgm:prSet/>
      <dgm:spPr/>
      <dgm:t>
        <a:bodyPr/>
        <a:lstStyle/>
        <a:p>
          <a:endParaRPr lang="en-US"/>
        </a:p>
      </dgm:t>
    </dgm:pt>
    <dgm:pt modelId="{ED526D71-D26A-46CB-ACA8-64840A24B16D}">
      <dgm:prSet phldrT="[Text]" phldr="0"/>
      <dgm:spPr/>
      <dgm:t>
        <a:bodyPr/>
        <a:lstStyle/>
        <a:p>
          <a:pPr rtl="0"/>
          <a:r>
            <a:rPr lang="en-US" dirty="0"/>
            <a:t>has regular reminders of old words</a:t>
          </a:r>
        </a:p>
      </dgm:t>
    </dgm:pt>
    <dgm:pt modelId="{BFE76271-E8A1-42A5-8F25-2231478E7EED}" type="parTrans" cxnId="{486E45E0-F160-440E-A189-83B6561833AA}">
      <dgm:prSet/>
      <dgm:spPr/>
      <dgm:t>
        <a:bodyPr/>
        <a:lstStyle/>
        <a:p>
          <a:endParaRPr lang="en-US"/>
        </a:p>
      </dgm:t>
    </dgm:pt>
    <dgm:pt modelId="{EC2290C8-8EBB-4A9E-BD41-7B6359E79F32}" type="sibTrans" cxnId="{486E45E0-F160-440E-A189-83B6561833AA}">
      <dgm:prSet/>
      <dgm:spPr/>
      <dgm:t>
        <a:bodyPr/>
        <a:lstStyle/>
        <a:p>
          <a:endParaRPr lang="en-US"/>
        </a:p>
      </dgm:t>
    </dgm:pt>
    <dgm:pt modelId="{6F0A6083-195B-4E0B-B0BF-BD5A874DDE15}">
      <dgm:prSet phldr="0"/>
      <dgm:spPr/>
      <dgm:t>
        <a:bodyPr/>
        <a:lstStyle/>
        <a:p>
          <a:pPr rtl="0"/>
          <a:r>
            <a:rPr lang="en-US" dirty="0"/>
            <a:t> the </a:t>
          </a:r>
          <a:r>
            <a:rPr lang="en-US" dirty="0">
              <a:latin typeface="Avenir Next LT Pro"/>
            </a:rPr>
            <a:t>app has the inability</a:t>
          </a:r>
          <a:r>
            <a:rPr lang="en-US" dirty="0"/>
            <a:t> to create your own word lists</a:t>
          </a:r>
          <a:endParaRPr lang="en-US" dirty="0">
            <a:latin typeface="Avenir Next LT Pro"/>
          </a:endParaRPr>
        </a:p>
      </dgm:t>
    </dgm:pt>
    <dgm:pt modelId="{C1A36229-B86D-4087-94B3-BFEB7798213A}" type="parTrans" cxnId="{ED60A518-3F6C-4600-9A49-80DDD91BFDE2}">
      <dgm:prSet/>
      <dgm:spPr/>
    </dgm:pt>
    <dgm:pt modelId="{745D6CD2-46CC-4686-B602-A8FC19E7BBE5}" type="sibTrans" cxnId="{ED60A518-3F6C-4600-9A49-80DDD91BFDE2}">
      <dgm:prSet/>
      <dgm:spPr/>
    </dgm:pt>
    <dgm:pt modelId="{552EF3BF-838E-4608-A612-5B04F3E39997}">
      <dgm:prSet phldr="0"/>
      <dgm:spPr/>
      <dgm:t>
        <a:bodyPr/>
        <a:lstStyle/>
        <a:p>
          <a:pPr rtl="0"/>
          <a:r>
            <a:rPr lang="en-US" dirty="0">
              <a:latin typeface="Avenir Next LT Pro"/>
            </a:rPr>
            <a:t>Btw</a:t>
          </a:r>
        </a:p>
      </dgm:t>
    </dgm:pt>
    <dgm:pt modelId="{1751761E-06E6-4860-89AB-30629A2EE9BD}" type="parTrans" cxnId="{97690588-6CEA-473D-957A-4EAE6809C640}">
      <dgm:prSet/>
      <dgm:spPr/>
    </dgm:pt>
    <dgm:pt modelId="{7DC6236D-1D42-4DBE-AA55-279AC5245187}" type="sibTrans" cxnId="{97690588-6CEA-473D-957A-4EAE6809C640}">
      <dgm:prSet/>
      <dgm:spPr/>
    </dgm:pt>
    <dgm:pt modelId="{CA0ED70F-C1F3-4E48-B456-5F815932B0EC}" type="pres">
      <dgm:prSet presAssocID="{E464C90F-2125-472B-A7D1-16C2F29FA897}" presName="Name0" presStyleCnt="0">
        <dgm:presLayoutVars>
          <dgm:dir/>
          <dgm:animLvl val="lvl"/>
          <dgm:resizeHandles/>
        </dgm:presLayoutVars>
      </dgm:prSet>
      <dgm:spPr/>
    </dgm:pt>
    <dgm:pt modelId="{9CAE4E57-53D4-4B04-8BE3-9357F884EC81}" type="pres">
      <dgm:prSet presAssocID="{EAD46173-1EF4-4C6C-8E1F-2246F0F2A27E}" presName="linNode" presStyleCnt="0"/>
      <dgm:spPr/>
    </dgm:pt>
    <dgm:pt modelId="{B3336C6A-0856-4633-9E0A-C11A3C4EB135}" type="pres">
      <dgm:prSet presAssocID="{EAD46173-1EF4-4C6C-8E1F-2246F0F2A27E}" presName="parentShp" presStyleLbl="node1" presStyleIdx="0" presStyleCnt="3">
        <dgm:presLayoutVars>
          <dgm:bulletEnabled val="1"/>
        </dgm:presLayoutVars>
      </dgm:prSet>
      <dgm:spPr/>
    </dgm:pt>
    <dgm:pt modelId="{475BA24F-7470-4B03-A780-4B8E2B1197B6}" type="pres">
      <dgm:prSet presAssocID="{EAD46173-1EF4-4C6C-8E1F-2246F0F2A27E}" presName="childShp" presStyleLbl="bgAccFollowNode1" presStyleIdx="0" presStyleCnt="3">
        <dgm:presLayoutVars>
          <dgm:bulletEnabled val="1"/>
        </dgm:presLayoutVars>
      </dgm:prSet>
      <dgm:spPr/>
    </dgm:pt>
    <dgm:pt modelId="{0563583E-BF15-4402-A75C-8D13C50E4718}" type="pres">
      <dgm:prSet presAssocID="{A4109CAF-1562-47FB-8E15-551527584449}" presName="spacing" presStyleCnt="0"/>
      <dgm:spPr/>
    </dgm:pt>
    <dgm:pt modelId="{F1C03593-02B9-492B-8DF1-E24FC4822F87}" type="pres">
      <dgm:prSet presAssocID="{5E2F8F76-A2E8-4828-921D-80FC9C6C298E}" presName="linNode" presStyleCnt="0"/>
      <dgm:spPr/>
    </dgm:pt>
    <dgm:pt modelId="{1105F675-C214-44D0-B79A-31C64287DF90}" type="pres">
      <dgm:prSet presAssocID="{5E2F8F76-A2E8-4828-921D-80FC9C6C298E}" presName="parentShp" presStyleLbl="node1" presStyleIdx="1" presStyleCnt="3">
        <dgm:presLayoutVars>
          <dgm:bulletEnabled val="1"/>
        </dgm:presLayoutVars>
      </dgm:prSet>
      <dgm:spPr/>
    </dgm:pt>
    <dgm:pt modelId="{14621B6A-6458-4CBE-AFC2-2845200C36C2}" type="pres">
      <dgm:prSet presAssocID="{5E2F8F76-A2E8-4828-921D-80FC9C6C298E}" presName="childShp" presStyleLbl="bgAccFollowNode1" presStyleIdx="1" presStyleCnt="3">
        <dgm:presLayoutVars>
          <dgm:bulletEnabled val="1"/>
        </dgm:presLayoutVars>
      </dgm:prSet>
      <dgm:spPr/>
    </dgm:pt>
    <dgm:pt modelId="{1CA2262B-FAA2-4BF7-BF25-20DB7CBC40BC}" type="pres">
      <dgm:prSet presAssocID="{62A9D3EA-DCF4-44C9-8CE2-24702C0759C9}" presName="spacing" presStyleCnt="0"/>
      <dgm:spPr/>
    </dgm:pt>
    <dgm:pt modelId="{326CA1FA-A0E5-4F27-B905-0FEC439133E5}" type="pres">
      <dgm:prSet presAssocID="{552EF3BF-838E-4608-A612-5B04F3E39997}" presName="linNode" presStyleCnt="0"/>
      <dgm:spPr/>
    </dgm:pt>
    <dgm:pt modelId="{C95E637D-C20C-488C-8898-0C9D2A0F9080}" type="pres">
      <dgm:prSet presAssocID="{552EF3BF-838E-4608-A612-5B04F3E39997}" presName="parentShp" presStyleLbl="node1" presStyleIdx="2" presStyleCnt="3">
        <dgm:presLayoutVars>
          <dgm:bulletEnabled val="1"/>
        </dgm:presLayoutVars>
      </dgm:prSet>
      <dgm:spPr/>
    </dgm:pt>
    <dgm:pt modelId="{7DCB3AF1-6400-4313-931B-D2A78587AE43}" type="pres">
      <dgm:prSet presAssocID="{552EF3BF-838E-4608-A612-5B04F3E39997}" presName="childShp" presStyleLbl="bgAccFollowNode1" presStyleIdx="2" presStyleCnt="3">
        <dgm:presLayoutVars>
          <dgm:bulletEnabled val="1"/>
        </dgm:presLayoutVars>
      </dgm:prSet>
      <dgm:spPr/>
    </dgm:pt>
  </dgm:ptLst>
  <dgm:cxnLst>
    <dgm:cxn modelId="{ED60A518-3F6C-4600-9A49-80DDD91BFDE2}" srcId="{552EF3BF-838E-4608-A612-5B04F3E39997}" destId="{6F0A6083-195B-4E0B-B0BF-BD5A874DDE15}" srcOrd="0" destOrd="0" parTransId="{C1A36229-B86D-4087-94B3-BFEB7798213A}" sibTransId="{745D6CD2-46CC-4686-B602-A8FC19E7BBE5}"/>
    <dgm:cxn modelId="{37E8C147-C24F-41C4-8866-78E8A3FDAD60}" type="presOf" srcId="{ED526D71-D26A-46CB-ACA8-64840A24B16D}" destId="{14621B6A-6458-4CBE-AFC2-2845200C36C2}" srcOrd="0" destOrd="1" presId="urn:microsoft.com/office/officeart/2005/8/layout/vList6"/>
    <dgm:cxn modelId="{5978C44B-658D-4F95-B17F-89D0F69875E8}" srcId="{E464C90F-2125-472B-A7D1-16C2F29FA897}" destId="{EAD46173-1EF4-4C6C-8E1F-2246F0F2A27E}" srcOrd="0" destOrd="0" parTransId="{71FFCAC8-FA5A-4C48-BCCF-BD318365CFF5}" sibTransId="{A4109CAF-1562-47FB-8E15-551527584449}"/>
    <dgm:cxn modelId="{138C1079-B43A-4FF6-936E-77691022C1DC}" type="presOf" srcId="{5E2F8F76-A2E8-4828-921D-80FC9C6C298E}" destId="{1105F675-C214-44D0-B79A-31C64287DF90}" srcOrd="0" destOrd="0" presId="urn:microsoft.com/office/officeart/2005/8/layout/vList6"/>
    <dgm:cxn modelId="{102BED80-A89E-4B57-9CE4-591C141E7C4D}" srcId="{E464C90F-2125-472B-A7D1-16C2F29FA897}" destId="{5E2F8F76-A2E8-4828-921D-80FC9C6C298E}" srcOrd="1" destOrd="0" parTransId="{E93A118A-3FFD-43BF-9FD3-D25AC41C1E6F}" sibTransId="{62A9D3EA-DCF4-44C9-8CE2-24702C0759C9}"/>
    <dgm:cxn modelId="{97690588-6CEA-473D-957A-4EAE6809C640}" srcId="{E464C90F-2125-472B-A7D1-16C2F29FA897}" destId="{552EF3BF-838E-4608-A612-5B04F3E39997}" srcOrd="2" destOrd="0" parTransId="{1751761E-06E6-4860-89AB-30629A2EE9BD}" sibTransId="{7DC6236D-1D42-4DBE-AA55-279AC5245187}"/>
    <dgm:cxn modelId="{448C9488-E5B5-43D4-8BBF-59A5DC3D339B}" srcId="{EAD46173-1EF4-4C6C-8E1F-2246F0F2A27E}" destId="{855B2A6F-04BE-4485-B9D2-44F0E8E8D0C2}" srcOrd="0" destOrd="0" parTransId="{89A3998B-18CE-4A69-84BD-F8EC7D85566D}" sibTransId="{63609B0E-7484-4F20-8E2D-9573D6A22024}"/>
    <dgm:cxn modelId="{462BD294-BC20-4BCE-B250-CAF144B27F1A}" type="presOf" srcId="{EAD46173-1EF4-4C6C-8E1F-2246F0F2A27E}" destId="{B3336C6A-0856-4633-9E0A-C11A3C4EB135}" srcOrd="0" destOrd="0" presId="urn:microsoft.com/office/officeart/2005/8/layout/vList6"/>
    <dgm:cxn modelId="{947CBEB4-D7C4-4A7F-84C5-5462F4E82F9B}" type="presOf" srcId="{855B2A6F-04BE-4485-B9D2-44F0E8E8D0C2}" destId="{475BA24F-7470-4B03-A780-4B8E2B1197B6}" srcOrd="0" destOrd="0" presId="urn:microsoft.com/office/officeart/2005/8/layout/vList6"/>
    <dgm:cxn modelId="{5EC93EC3-87FB-44A6-BCCB-3BCCAD16F480}" type="presOf" srcId="{E464C90F-2125-472B-A7D1-16C2F29FA897}" destId="{CA0ED70F-C1F3-4E48-B456-5F815932B0EC}" srcOrd="0" destOrd="0" presId="urn:microsoft.com/office/officeart/2005/8/layout/vList6"/>
    <dgm:cxn modelId="{FB685BCD-52B9-48C7-8B6F-2621187820DF}" srcId="{5E2F8F76-A2E8-4828-921D-80FC9C6C298E}" destId="{F1162339-0176-411F-8C12-AB698A66D2CF}" srcOrd="0" destOrd="0" parTransId="{44904832-B4B5-4BBB-BB3C-F80FF43FE2B5}" sibTransId="{E009F2D1-0827-4164-8684-6B959B00B3D4}"/>
    <dgm:cxn modelId="{486E45E0-F160-440E-A189-83B6561833AA}" srcId="{5E2F8F76-A2E8-4828-921D-80FC9C6C298E}" destId="{ED526D71-D26A-46CB-ACA8-64840A24B16D}" srcOrd="1" destOrd="0" parTransId="{BFE76271-E8A1-42A5-8F25-2231478E7EED}" sibTransId="{EC2290C8-8EBB-4A9E-BD41-7B6359E79F32}"/>
    <dgm:cxn modelId="{C781A1EF-5830-44A8-9782-07A423EFF65C}" type="presOf" srcId="{6F0A6083-195B-4E0B-B0BF-BD5A874DDE15}" destId="{7DCB3AF1-6400-4313-931B-D2A78587AE43}" srcOrd="0" destOrd="0" presId="urn:microsoft.com/office/officeart/2005/8/layout/vList6"/>
    <dgm:cxn modelId="{FBCD7EF4-7E6A-449D-B7B7-24E068718DEB}" type="presOf" srcId="{552EF3BF-838E-4608-A612-5B04F3E39997}" destId="{C95E637D-C20C-488C-8898-0C9D2A0F9080}" srcOrd="0" destOrd="0" presId="urn:microsoft.com/office/officeart/2005/8/layout/vList6"/>
    <dgm:cxn modelId="{EB8692F9-6C98-43A9-A665-715DBA9BC2D2}" type="presOf" srcId="{F1162339-0176-411F-8C12-AB698A66D2CF}" destId="{14621B6A-6458-4CBE-AFC2-2845200C36C2}" srcOrd="0" destOrd="0" presId="urn:microsoft.com/office/officeart/2005/8/layout/vList6"/>
    <dgm:cxn modelId="{6DB18D11-AEC1-48A3-805F-38F0D42DCCCE}" type="presParOf" srcId="{CA0ED70F-C1F3-4E48-B456-5F815932B0EC}" destId="{9CAE4E57-53D4-4B04-8BE3-9357F884EC81}" srcOrd="0" destOrd="0" presId="urn:microsoft.com/office/officeart/2005/8/layout/vList6"/>
    <dgm:cxn modelId="{C8BFDE82-4568-418B-8799-949B0CDCEAC5}" type="presParOf" srcId="{9CAE4E57-53D4-4B04-8BE3-9357F884EC81}" destId="{B3336C6A-0856-4633-9E0A-C11A3C4EB135}" srcOrd="0" destOrd="0" presId="urn:microsoft.com/office/officeart/2005/8/layout/vList6"/>
    <dgm:cxn modelId="{F5965A51-FBBD-4E76-9953-F4F6678E9693}" type="presParOf" srcId="{9CAE4E57-53D4-4B04-8BE3-9357F884EC81}" destId="{475BA24F-7470-4B03-A780-4B8E2B1197B6}" srcOrd="1" destOrd="0" presId="urn:microsoft.com/office/officeart/2005/8/layout/vList6"/>
    <dgm:cxn modelId="{7CB111F7-F553-4F9D-8841-DDB7D8934466}" type="presParOf" srcId="{CA0ED70F-C1F3-4E48-B456-5F815932B0EC}" destId="{0563583E-BF15-4402-A75C-8D13C50E4718}" srcOrd="1" destOrd="0" presId="urn:microsoft.com/office/officeart/2005/8/layout/vList6"/>
    <dgm:cxn modelId="{18A4F01A-CC55-4781-99A4-43AE688F49B3}" type="presParOf" srcId="{CA0ED70F-C1F3-4E48-B456-5F815932B0EC}" destId="{F1C03593-02B9-492B-8DF1-E24FC4822F87}" srcOrd="2" destOrd="0" presId="urn:microsoft.com/office/officeart/2005/8/layout/vList6"/>
    <dgm:cxn modelId="{A1E934FF-00C3-4B49-9B8E-7212BF28F023}" type="presParOf" srcId="{F1C03593-02B9-492B-8DF1-E24FC4822F87}" destId="{1105F675-C214-44D0-B79A-31C64287DF90}" srcOrd="0" destOrd="0" presId="urn:microsoft.com/office/officeart/2005/8/layout/vList6"/>
    <dgm:cxn modelId="{82D7814B-43D0-4D3C-8627-DA642210E2B1}" type="presParOf" srcId="{F1C03593-02B9-492B-8DF1-E24FC4822F87}" destId="{14621B6A-6458-4CBE-AFC2-2845200C36C2}" srcOrd="1" destOrd="0" presId="urn:microsoft.com/office/officeart/2005/8/layout/vList6"/>
    <dgm:cxn modelId="{008A6498-841F-4496-BBA6-DAFE42A25AE9}" type="presParOf" srcId="{CA0ED70F-C1F3-4E48-B456-5F815932B0EC}" destId="{1CA2262B-FAA2-4BF7-BF25-20DB7CBC40BC}" srcOrd="3" destOrd="0" presId="urn:microsoft.com/office/officeart/2005/8/layout/vList6"/>
    <dgm:cxn modelId="{9A53203C-0F01-4D7C-AB74-2CE4D794053C}" type="presParOf" srcId="{CA0ED70F-C1F3-4E48-B456-5F815932B0EC}" destId="{326CA1FA-A0E5-4F27-B905-0FEC439133E5}" srcOrd="4" destOrd="0" presId="urn:microsoft.com/office/officeart/2005/8/layout/vList6"/>
    <dgm:cxn modelId="{33A5E6D7-3AD1-41E2-9163-3DD906868E70}" type="presParOf" srcId="{326CA1FA-A0E5-4F27-B905-0FEC439133E5}" destId="{C95E637D-C20C-488C-8898-0C9D2A0F9080}" srcOrd="0" destOrd="0" presId="urn:microsoft.com/office/officeart/2005/8/layout/vList6"/>
    <dgm:cxn modelId="{7E6605A9-A7B2-4CA8-B92C-FA392891D3D5}" type="presParOf" srcId="{326CA1FA-A0E5-4F27-B905-0FEC439133E5}" destId="{7DCB3AF1-6400-4313-931B-D2A78587AE4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A2855-B326-416A-BB06-E1E322FCA6B3}">
      <dsp:nvSpPr>
        <dsp:cNvPr id="0" name=""/>
        <dsp:cNvSpPr/>
      </dsp:nvSpPr>
      <dsp:spPr>
        <a:xfrm>
          <a:off x="3472" y="482784"/>
          <a:ext cx="3036495" cy="30364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7108" tIns="38100" rIns="167108" bIns="38100" numCol="1" spcCol="1270" anchor="ctr" anchorCtr="0">
          <a:noAutofit/>
        </a:bodyPr>
        <a:lstStyle/>
        <a:p>
          <a:pPr marL="0" lvl="0" indent="0" algn="ctr" defTabSz="1333500" rtl="0">
            <a:lnSpc>
              <a:spcPct val="90000"/>
            </a:lnSpc>
            <a:spcBef>
              <a:spcPct val="0"/>
            </a:spcBef>
            <a:spcAft>
              <a:spcPct val="35000"/>
            </a:spcAft>
            <a:buNone/>
          </a:pPr>
          <a:r>
            <a:rPr lang="en-US" sz="3000" b="0" i="0" u="none" strike="noStrike" kern="1200" cap="none" baseline="0" noProof="0" dirty="0">
              <a:solidFill>
                <a:srgbClr val="010000"/>
              </a:solidFill>
              <a:latin typeface="Avenir Next LT Pro"/>
            </a:rPr>
            <a:t>"English language" paper cards</a:t>
          </a:r>
        </a:p>
      </dsp:txBody>
      <dsp:txXfrm>
        <a:off x="448156" y="927468"/>
        <a:ext cx="2147127" cy="2147127"/>
      </dsp:txXfrm>
    </dsp:sp>
    <dsp:sp modelId="{26D00B4D-19C6-4946-91AD-77954AAAA290}">
      <dsp:nvSpPr>
        <dsp:cNvPr id="0" name=""/>
        <dsp:cNvSpPr/>
      </dsp:nvSpPr>
      <dsp:spPr>
        <a:xfrm>
          <a:off x="2432669" y="482784"/>
          <a:ext cx="3036495" cy="30364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7108" tIns="38100" rIns="167108" bIns="381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Avenir Next LT Pro"/>
            </a:rPr>
            <a:t>MEMRISE</a:t>
          </a:r>
          <a:endParaRPr lang="en-US" sz="3000" kern="1200" dirty="0"/>
        </a:p>
      </dsp:txBody>
      <dsp:txXfrm>
        <a:off x="2877353" y="927468"/>
        <a:ext cx="2147127" cy="2147127"/>
      </dsp:txXfrm>
    </dsp:sp>
    <dsp:sp modelId="{ED05CDDE-6CCD-43AE-8C6E-362C5E85A883}">
      <dsp:nvSpPr>
        <dsp:cNvPr id="0" name=""/>
        <dsp:cNvSpPr/>
      </dsp:nvSpPr>
      <dsp:spPr>
        <a:xfrm>
          <a:off x="4861865" y="482784"/>
          <a:ext cx="3036495" cy="30364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67108" tIns="38100" rIns="167108"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5306549" y="927468"/>
        <a:ext cx="2147127" cy="2147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6E02F-921C-4C53-A758-946C65E59765}">
      <dsp:nvSpPr>
        <dsp:cNvPr id="0" name=""/>
        <dsp:cNvSpPr/>
      </dsp:nvSpPr>
      <dsp:spPr>
        <a:xfrm>
          <a:off x="1917774" y="349371"/>
          <a:ext cx="1303608" cy="86950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rtl="0">
            <a:lnSpc>
              <a:spcPct val="90000"/>
            </a:lnSpc>
            <a:spcBef>
              <a:spcPct val="0"/>
            </a:spcBef>
            <a:spcAft>
              <a:spcPct val="35000"/>
            </a:spcAft>
            <a:buNone/>
          </a:pPr>
          <a:r>
            <a:rPr lang="en" sz="1500" kern="1200" dirty="0">
              <a:latin typeface="Consolas"/>
            </a:rPr>
            <a:t>specific topics</a:t>
          </a:r>
          <a:endParaRPr lang="en-US" sz="1500" kern="1200" dirty="0"/>
        </a:p>
      </dsp:txBody>
      <dsp:txXfrm>
        <a:off x="2126351" y="349371"/>
        <a:ext cx="1095030" cy="869506"/>
      </dsp:txXfrm>
    </dsp:sp>
    <dsp:sp modelId="{02A7C022-651C-4E1B-9EA2-9F968D53229A}">
      <dsp:nvSpPr>
        <dsp:cNvPr id="0" name=""/>
        <dsp:cNvSpPr/>
      </dsp:nvSpPr>
      <dsp:spPr>
        <a:xfrm>
          <a:off x="1917774" y="1218877"/>
          <a:ext cx="1303608" cy="869506"/>
        </a:xfrm>
        <a:prstGeom prst="rect">
          <a:avLst/>
        </a:prstGeom>
        <a:solidFill>
          <a:schemeClr val="accent4">
            <a:tint val="40000"/>
            <a:alpha val="90000"/>
            <a:hueOff val="3636552"/>
            <a:satOff val="-73"/>
            <a:lumOff val="538"/>
            <a:alphaOff val="0"/>
          </a:schemeClr>
        </a:solidFill>
        <a:ln w="12700" cap="flat" cmpd="sng" algn="ctr">
          <a:solidFill>
            <a:schemeClr val="accent4">
              <a:tint val="40000"/>
              <a:alpha val="90000"/>
              <a:hueOff val="3636552"/>
              <a:satOff val="-73"/>
              <a:lumOff val="5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Avenir Next LT Pro"/>
            </a:rPr>
            <a:t>by levels</a:t>
          </a:r>
          <a:endParaRPr lang="en-US" sz="1500" kern="1200" dirty="0"/>
        </a:p>
      </dsp:txBody>
      <dsp:txXfrm>
        <a:off x="2126351" y="1218877"/>
        <a:ext cx="1095030" cy="869506"/>
      </dsp:txXfrm>
    </dsp:sp>
    <dsp:sp modelId="{666B9C54-4D92-494C-86A1-27C42B19CD07}">
      <dsp:nvSpPr>
        <dsp:cNvPr id="0" name=""/>
        <dsp:cNvSpPr/>
      </dsp:nvSpPr>
      <dsp:spPr>
        <a:xfrm>
          <a:off x="1222516" y="1742"/>
          <a:ext cx="869072" cy="86907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Avenir Next LT Pro"/>
            </a:rPr>
            <a:t>+</a:t>
          </a:r>
          <a:endParaRPr lang="en-US" sz="4400" kern="1200" dirty="0"/>
        </a:p>
      </dsp:txBody>
      <dsp:txXfrm>
        <a:off x="1349789" y="129015"/>
        <a:ext cx="614526" cy="614526"/>
      </dsp:txXfrm>
    </dsp:sp>
    <dsp:sp modelId="{C9F0955C-5DEF-4BBF-A68C-739819D48F2F}">
      <dsp:nvSpPr>
        <dsp:cNvPr id="0" name=""/>
        <dsp:cNvSpPr/>
      </dsp:nvSpPr>
      <dsp:spPr>
        <a:xfrm>
          <a:off x="4090454" y="349371"/>
          <a:ext cx="1303608" cy="869506"/>
        </a:xfrm>
        <a:prstGeom prst="rect">
          <a:avLst/>
        </a:prstGeom>
        <a:solidFill>
          <a:schemeClr val="accent4">
            <a:tint val="40000"/>
            <a:alpha val="90000"/>
            <a:hueOff val="7273104"/>
            <a:satOff val="-146"/>
            <a:lumOff val="1075"/>
            <a:alphaOff val="0"/>
          </a:schemeClr>
        </a:solidFill>
        <a:ln w="12700" cap="flat" cmpd="sng" algn="ctr">
          <a:solidFill>
            <a:schemeClr val="accent4">
              <a:tint val="40000"/>
              <a:alpha val="90000"/>
              <a:hueOff val="7273104"/>
              <a:satOff val="-146"/>
              <a:lumOff val="10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Avenir Next LT Pro"/>
            </a:rPr>
            <a:t>paper, take place</a:t>
          </a:r>
        </a:p>
      </dsp:txBody>
      <dsp:txXfrm>
        <a:off x="4299031" y="349371"/>
        <a:ext cx="1095030" cy="869506"/>
      </dsp:txXfrm>
    </dsp:sp>
    <dsp:sp modelId="{AB02E53B-D900-4D46-94C1-99933277D1B5}">
      <dsp:nvSpPr>
        <dsp:cNvPr id="0" name=""/>
        <dsp:cNvSpPr/>
      </dsp:nvSpPr>
      <dsp:spPr>
        <a:xfrm>
          <a:off x="4090454" y="1218877"/>
          <a:ext cx="1303608" cy="869506"/>
        </a:xfrm>
        <a:prstGeom prst="rect">
          <a:avLst/>
        </a:prstGeom>
        <a:solidFill>
          <a:schemeClr val="accent4">
            <a:tint val="40000"/>
            <a:alpha val="90000"/>
            <a:hueOff val="10909656"/>
            <a:satOff val="-219"/>
            <a:lumOff val="1613"/>
            <a:alphaOff val="0"/>
          </a:schemeClr>
        </a:solidFill>
        <a:ln w="12700" cap="flat" cmpd="sng" algn="ctr">
          <a:solidFill>
            <a:schemeClr val="accent4">
              <a:tint val="40000"/>
              <a:alpha val="90000"/>
              <a:hueOff val="10909656"/>
              <a:satOff val="-219"/>
              <a:lumOff val="16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 sz="1500" kern="1200" dirty="0">
              <a:latin typeface="Consolas"/>
            </a:rPr>
            <a:t>narrow circle of users</a:t>
          </a:r>
          <a:endParaRPr lang="en-US" sz="1500" kern="1200" dirty="0"/>
        </a:p>
      </dsp:txBody>
      <dsp:txXfrm>
        <a:off x="4299031" y="1218877"/>
        <a:ext cx="1095030" cy="869506"/>
      </dsp:txXfrm>
    </dsp:sp>
    <dsp:sp modelId="{05E94B6D-DA8B-43A2-ADEC-B98A78A1DDBE}">
      <dsp:nvSpPr>
        <dsp:cNvPr id="0" name=""/>
        <dsp:cNvSpPr/>
      </dsp:nvSpPr>
      <dsp:spPr>
        <a:xfrm>
          <a:off x="3395196" y="1742"/>
          <a:ext cx="869072" cy="869072"/>
        </a:xfrm>
        <a:prstGeom prst="ellipse">
          <a:avLst/>
        </a:prstGeom>
        <a:solidFill>
          <a:schemeClr val="accent4">
            <a:hueOff val="9815830"/>
            <a:satOff val="-40777"/>
            <a:lumOff val="1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Avenir Next LT Pro"/>
            </a:rPr>
            <a:t>-</a:t>
          </a:r>
          <a:endParaRPr lang="en-US" sz="4400" kern="1200" dirty="0"/>
        </a:p>
      </dsp:txBody>
      <dsp:txXfrm>
        <a:off x="3522469" y="129015"/>
        <a:ext cx="614526" cy="6145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B111F-C395-46A6-89CA-E650DE773634}">
      <dsp:nvSpPr>
        <dsp:cNvPr id="0" name=""/>
        <dsp:cNvSpPr/>
      </dsp:nvSpPr>
      <dsp:spPr>
        <a:xfrm rot="16200000">
          <a:off x="-572947" y="574937"/>
          <a:ext cx="3064507" cy="1914631"/>
        </a:xfrm>
        <a:prstGeom prst="flowChartManualOperati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450" tIns="0" rIns="173230" bIns="0" numCol="1" spcCol="1270" anchor="t" anchorCtr="0">
          <a:noAutofit/>
        </a:bodyPr>
        <a:lstStyle/>
        <a:p>
          <a:pPr marL="0" lvl="0" indent="0" algn="l" defTabSz="1200150" rtl="0">
            <a:lnSpc>
              <a:spcPct val="90000"/>
            </a:lnSpc>
            <a:spcBef>
              <a:spcPct val="0"/>
            </a:spcBef>
            <a:spcAft>
              <a:spcPct val="35000"/>
            </a:spcAft>
            <a:buNone/>
          </a:pPr>
          <a:r>
            <a:rPr lang="en-US" sz="2700" b="0" i="0" u="none" strike="noStrike" kern="1200" cap="none" baseline="0" noProof="0" dirty="0"/>
            <a:t>We won't take</a:t>
          </a:r>
        </a:p>
        <a:p>
          <a:pPr marL="228600" lvl="1" indent="-228600" algn="l" defTabSz="933450">
            <a:lnSpc>
              <a:spcPct val="90000"/>
            </a:lnSpc>
            <a:spcBef>
              <a:spcPct val="0"/>
            </a:spcBef>
            <a:spcAft>
              <a:spcPct val="15000"/>
            </a:spcAft>
            <a:buChar char="•"/>
          </a:pPr>
          <a:r>
            <a:rPr lang="en-US" sz="2100" b="0" i="0" u="none" strike="noStrike" kern="1200" cap="none" baseline="0" noProof="0" dirty="0"/>
            <a:t>videos of the words in use</a:t>
          </a:r>
        </a:p>
      </dsp:txBody>
      <dsp:txXfrm rot="5400000">
        <a:off x="1991" y="612900"/>
        <a:ext cx="1914631" cy="1838705"/>
      </dsp:txXfrm>
    </dsp:sp>
    <dsp:sp modelId="{8108E3FC-BCA1-40B0-AFB0-9A0A64372755}">
      <dsp:nvSpPr>
        <dsp:cNvPr id="0" name=""/>
        <dsp:cNvSpPr/>
      </dsp:nvSpPr>
      <dsp:spPr>
        <a:xfrm rot="16200000">
          <a:off x="1485281" y="574937"/>
          <a:ext cx="3064507" cy="1914631"/>
        </a:xfrm>
        <a:prstGeom prst="flowChartManualOperati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450" tIns="0" rIns="173230" bIns="0" numCol="1" spcCol="1270" anchor="t" anchorCtr="0">
          <a:noAutofit/>
        </a:bodyPr>
        <a:lstStyle/>
        <a:p>
          <a:pPr marL="0" lvl="0" indent="0" algn="l" defTabSz="1200150">
            <a:lnSpc>
              <a:spcPct val="90000"/>
            </a:lnSpc>
            <a:spcBef>
              <a:spcPct val="0"/>
            </a:spcBef>
            <a:spcAft>
              <a:spcPct val="35000"/>
            </a:spcAft>
            <a:buNone/>
          </a:pPr>
          <a:r>
            <a:rPr lang="en-US" sz="2700" b="0" i="0" u="none" strike="noStrike" kern="1200" cap="none" baseline="0" noProof="0" dirty="0">
              <a:solidFill>
                <a:srgbClr val="010000"/>
              </a:solidFill>
              <a:latin typeface="Avenir Next LT Pro"/>
            </a:rPr>
            <a:t>We will take</a:t>
          </a:r>
          <a:endParaRPr lang="en-US" sz="2700" kern="1200" dirty="0"/>
        </a:p>
        <a:p>
          <a:pPr marL="228600" lvl="1" indent="-228600" algn="l" defTabSz="933450" rtl="0">
            <a:lnSpc>
              <a:spcPct val="90000"/>
            </a:lnSpc>
            <a:spcBef>
              <a:spcPct val="0"/>
            </a:spcBef>
            <a:spcAft>
              <a:spcPct val="15000"/>
            </a:spcAft>
            <a:buChar char="•"/>
          </a:pPr>
          <a:r>
            <a:rPr lang="en-US" sz="2100" kern="1200" dirty="0"/>
            <a:t>Mode to learn phrases</a:t>
          </a:r>
        </a:p>
      </dsp:txBody>
      <dsp:txXfrm rot="5400000">
        <a:off x="2060219" y="612900"/>
        <a:ext cx="1914631" cy="18387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BA24F-7470-4B03-A780-4B8E2B1197B6}">
      <dsp:nvSpPr>
        <dsp:cNvPr id="0" name=""/>
        <dsp:cNvSpPr/>
      </dsp:nvSpPr>
      <dsp:spPr>
        <a:xfrm>
          <a:off x="2508415" y="0"/>
          <a:ext cx="3762622" cy="642423"/>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latin typeface="Avenir Next LT Pro"/>
            </a:rPr>
            <a:t>allow</a:t>
          </a:r>
          <a:r>
            <a:rPr lang="en-US" sz="1500" kern="1200" dirty="0"/>
            <a:t> </a:t>
          </a:r>
          <a:r>
            <a:rPr lang="en-US" sz="1500" kern="1200" dirty="0">
              <a:latin typeface="Avenir Next LT Pro"/>
            </a:rPr>
            <a:t>people</a:t>
          </a:r>
          <a:r>
            <a:rPr lang="en-US" sz="1500" kern="1200" dirty="0"/>
            <a:t> to contribute their own additions to the flashcards</a:t>
          </a:r>
        </a:p>
      </dsp:txBody>
      <dsp:txXfrm>
        <a:off x="2508415" y="80303"/>
        <a:ext cx="3521713" cy="481817"/>
      </dsp:txXfrm>
    </dsp:sp>
    <dsp:sp modelId="{B3336C6A-0856-4633-9E0A-C11A3C4EB135}">
      <dsp:nvSpPr>
        <dsp:cNvPr id="0" name=""/>
        <dsp:cNvSpPr/>
      </dsp:nvSpPr>
      <dsp:spPr>
        <a:xfrm>
          <a:off x="0" y="0"/>
          <a:ext cx="2508415" cy="64242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en-US" sz="3200" kern="1200" dirty="0">
              <a:latin typeface="Avenir Next LT Pro"/>
            </a:rPr>
            <a:t>Will use</a:t>
          </a:r>
          <a:endParaRPr lang="en-US" sz="3200" kern="1200" dirty="0"/>
        </a:p>
      </dsp:txBody>
      <dsp:txXfrm>
        <a:off x="31361" y="31361"/>
        <a:ext cx="2445693" cy="579701"/>
      </dsp:txXfrm>
    </dsp:sp>
    <dsp:sp modelId="{14621B6A-6458-4CBE-AFC2-2845200C36C2}">
      <dsp:nvSpPr>
        <dsp:cNvPr id="0" name=""/>
        <dsp:cNvSpPr/>
      </dsp:nvSpPr>
      <dsp:spPr>
        <a:xfrm>
          <a:off x="2508415" y="706665"/>
          <a:ext cx="3762622" cy="642423"/>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t>a quiz-like setup</a:t>
          </a:r>
        </a:p>
        <a:p>
          <a:pPr marL="114300" lvl="1" indent="-114300" algn="l" defTabSz="666750" rtl="0">
            <a:lnSpc>
              <a:spcPct val="90000"/>
            </a:lnSpc>
            <a:spcBef>
              <a:spcPct val="0"/>
            </a:spcBef>
            <a:spcAft>
              <a:spcPct val="15000"/>
            </a:spcAft>
            <a:buChar char="•"/>
          </a:pPr>
          <a:r>
            <a:rPr lang="en-US" sz="1500" kern="1200" dirty="0"/>
            <a:t>has regular reminders of old words</a:t>
          </a:r>
        </a:p>
      </dsp:txBody>
      <dsp:txXfrm>
        <a:off x="2508415" y="786968"/>
        <a:ext cx="3521713" cy="481817"/>
      </dsp:txXfrm>
    </dsp:sp>
    <dsp:sp modelId="{1105F675-C214-44D0-B79A-31C64287DF90}">
      <dsp:nvSpPr>
        <dsp:cNvPr id="0" name=""/>
        <dsp:cNvSpPr/>
      </dsp:nvSpPr>
      <dsp:spPr>
        <a:xfrm>
          <a:off x="0" y="706665"/>
          <a:ext cx="2508415" cy="64242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en-US" sz="3200" kern="1200" dirty="0">
              <a:latin typeface="Avenir Next LT Pro"/>
            </a:rPr>
            <a:t>Won't use </a:t>
          </a:r>
          <a:endParaRPr lang="en-US" sz="3200" kern="1200" dirty="0"/>
        </a:p>
      </dsp:txBody>
      <dsp:txXfrm>
        <a:off x="31361" y="738026"/>
        <a:ext cx="2445693" cy="579701"/>
      </dsp:txXfrm>
    </dsp:sp>
    <dsp:sp modelId="{7DCB3AF1-6400-4313-931B-D2A78587AE43}">
      <dsp:nvSpPr>
        <dsp:cNvPr id="0" name=""/>
        <dsp:cNvSpPr/>
      </dsp:nvSpPr>
      <dsp:spPr>
        <a:xfrm>
          <a:off x="2508415" y="1413331"/>
          <a:ext cx="3762622" cy="642423"/>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t> the </a:t>
          </a:r>
          <a:r>
            <a:rPr lang="en-US" sz="1500" kern="1200" dirty="0">
              <a:latin typeface="Avenir Next LT Pro"/>
            </a:rPr>
            <a:t>app has the inability</a:t>
          </a:r>
          <a:r>
            <a:rPr lang="en-US" sz="1500" kern="1200" dirty="0"/>
            <a:t> to create your own word lists</a:t>
          </a:r>
          <a:endParaRPr lang="en-US" sz="1500" kern="1200" dirty="0">
            <a:latin typeface="Avenir Next LT Pro"/>
          </a:endParaRPr>
        </a:p>
      </dsp:txBody>
      <dsp:txXfrm>
        <a:off x="2508415" y="1493634"/>
        <a:ext cx="3521713" cy="481817"/>
      </dsp:txXfrm>
    </dsp:sp>
    <dsp:sp modelId="{C95E637D-C20C-488C-8898-0C9D2A0F9080}">
      <dsp:nvSpPr>
        <dsp:cNvPr id="0" name=""/>
        <dsp:cNvSpPr/>
      </dsp:nvSpPr>
      <dsp:spPr>
        <a:xfrm>
          <a:off x="0" y="1413331"/>
          <a:ext cx="2508415" cy="64242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en-US" sz="3200" kern="1200" dirty="0">
              <a:latin typeface="Avenir Next LT Pro"/>
            </a:rPr>
            <a:t>Btw</a:t>
          </a:r>
        </a:p>
      </dsp:txBody>
      <dsp:txXfrm>
        <a:off x="31361" y="1444692"/>
        <a:ext cx="2445693" cy="57970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Sunday, September 20,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1988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Sunday, September 20,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59631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Sunday, September 20,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96349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Sunday, September 20,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30763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Sunday, September 20,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4517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Sunday, September 20,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46392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Sunday, September 20,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748187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Sunday, September 20,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656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Sunday, September 20,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031733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Sunday, September 20,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464049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Sunday, September 20,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17321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Sunday, September 20,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4160808564"/>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p-qVnA37tS0?feature=oembed" TargetMode="External"/><Relationship Id="rId1" Type="http://schemas.openxmlformats.org/officeDocument/2006/relationships/video" Target="https://www.youtube.com/embed/93XiAiM8lrU?feature=oembed" TargetMode="Externa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png"/><Relationship Id="rId7" Type="http://schemas.openxmlformats.org/officeDocument/2006/relationships/diagramColors" Target="../diagrams/colors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
            <a:extLst>
              <a:ext uri="{FF2B5EF4-FFF2-40B4-BE49-F238E27FC236}">
                <a16:creationId xmlns:a16="http://schemas.microsoft.com/office/drawing/2014/main" id="{4035A604-5DA6-48CE-858B-6723861A0CB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prstGeom prst="rect">
            <a:avLst/>
          </a:prstGeom>
        </p:spPr>
      </p:pic>
      <p:sp>
        <p:nvSpPr>
          <p:cNvPr id="41" name="Rectangle 10">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2">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23141" y="620486"/>
            <a:ext cx="5981625" cy="4062547"/>
          </a:xfrm>
        </p:spPr>
        <p:txBody>
          <a:bodyPr anchor="b">
            <a:normAutofit/>
          </a:bodyPr>
          <a:lstStyle/>
          <a:p>
            <a:pPr algn="l"/>
            <a:r>
              <a:rPr lang="en-US" sz="6000">
                <a:solidFill>
                  <a:schemeClr val="bg1"/>
                </a:solidFill>
              </a:rPr>
              <a:t>New words</a:t>
            </a:r>
          </a:p>
        </p:txBody>
      </p:sp>
      <p:sp>
        <p:nvSpPr>
          <p:cNvPr id="3" name="Subtitle 2"/>
          <p:cNvSpPr>
            <a:spLocks noGrp="1"/>
          </p:cNvSpPr>
          <p:nvPr>
            <p:ph type="subTitle" idx="1"/>
          </p:nvPr>
        </p:nvSpPr>
        <p:spPr>
          <a:xfrm>
            <a:off x="323141" y="4928604"/>
            <a:ext cx="4781006" cy="1136468"/>
          </a:xfrm>
        </p:spPr>
        <p:txBody>
          <a:bodyPr vert="horz" lIns="0" tIns="0" rIns="0" bIns="0" rtlCol="0" anchor="t">
            <a:normAutofit/>
          </a:bodyPr>
          <a:lstStyle/>
          <a:p>
            <a:pPr algn="l"/>
            <a:r>
              <a:rPr lang="en-US" sz="2000">
                <a:solidFill>
                  <a:schemeClr val="bg1"/>
                </a:solidFill>
              </a:rPr>
              <a:t>Badgers team</a:t>
            </a:r>
          </a:p>
        </p:txBody>
      </p:sp>
      <p:sp>
        <p:nvSpPr>
          <p:cNvPr id="43" name="Rectangle 14">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6">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10B2E9B-7C1F-4F51-B45D-B7A4DEB7A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sign&#10;&#10;Description automatically generated">
            <a:extLst>
              <a:ext uri="{FF2B5EF4-FFF2-40B4-BE49-F238E27FC236}">
                <a16:creationId xmlns:a16="http://schemas.microsoft.com/office/drawing/2014/main" id="{2877A45C-C1A3-499D-99E6-6526EE95A48A}"/>
              </a:ext>
            </a:extLst>
          </p:cNvPr>
          <p:cNvPicPr>
            <a:picLocks noChangeAspect="1"/>
          </p:cNvPicPr>
          <p:nvPr/>
        </p:nvPicPr>
        <p:blipFill>
          <a:blip r:embed="rId2"/>
          <a:stretch>
            <a:fillRect/>
          </a:stretch>
        </p:blipFill>
        <p:spPr>
          <a:xfrm>
            <a:off x="8112370" y="1600383"/>
            <a:ext cx="3654828" cy="3654828"/>
          </a:xfrm>
          <a:prstGeom prst="rect">
            <a:avLst/>
          </a:prstGeom>
        </p:spPr>
      </p:pic>
      <p:graphicFrame>
        <p:nvGraphicFramePr>
          <p:cNvPr id="5" name="Diagram 5">
            <a:extLst>
              <a:ext uri="{FF2B5EF4-FFF2-40B4-BE49-F238E27FC236}">
                <a16:creationId xmlns:a16="http://schemas.microsoft.com/office/drawing/2014/main" id="{37C21460-6FC7-4102-AF6A-BB32AEAACEDD}"/>
              </a:ext>
            </a:extLst>
          </p:cNvPr>
          <p:cNvGraphicFramePr>
            <a:graphicFrameLocks noGrp="1"/>
          </p:cNvGraphicFramePr>
          <p:nvPr>
            <p:ph idx="1"/>
            <p:extLst>
              <p:ext uri="{D42A27DB-BD31-4B8C-83A1-F6EECF244321}">
                <p14:modId xmlns:p14="http://schemas.microsoft.com/office/powerpoint/2010/main" val="1933318543"/>
              </p:ext>
            </p:extLst>
          </p:nvPr>
        </p:nvGraphicFramePr>
        <p:xfrm>
          <a:off x="944648" y="2401835"/>
          <a:ext cx="6271038" cy="2055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09EF05D6-F04B-4F92-9224-92BDFB098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50AB73-5D4A-48BB-9E44-1BE4C17E2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93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27F0D-A57E-456E-8B2B-13BAECB1C38C}"/>
              </a:ext>
            </a:extLst>
          </p:cNvPr>
          <p:cNvSpPr>
            <a:spLocks noGrp="1"/>
          </p:cNvSpPr>
          <p:nvPr>
            <p:ph type="title"/>
          </p:nvPr>
        </p:nvSpPr>
        <p:spPr>
          <a:xfrm>
            <a:off x="1380236" y="286601"/>
            <a:ext cx="5929422" cy="1852976"/>
          </a:xfrm>
        </p:spPr>
        <p:txBody>
          <a:bodyPr>
            <a:normAutofit/>
          </a:bodyPr>
          <a:lstStyle/>
          <a:p>
            <a:endParaRPr lang="en-US" sz="4000"/>
          </a:p>
        </p:txBody>
      </p:sp>
      <p:pic>
        <p:nvPicPr>
          <p:cNvPr id="6" name="Picture 6" descr="A close up of a logo&#10;&#10;Description automatically generated">
            <a:extLst>
              <a:ext uri="{FF2B5EF4-FFF2-40B4-BE49-F238E27FC236}">
                <a16:creationId xmlns:a16="http://schemas.microsoft.com/office/drawing/2014/main" id="{DFD3769D-0233-42AB-ACC3-E245CC25C8C1}"/>
              </a:ext>
            </a:extLst>
          </p:cNvPr>
          <p:cNvPicPr>
            <a:picLocks noGrp="1" noChangeAspect="1"/>
          </p:cNvPicPr>
          <p:nvPr>
            <p:ph idx="1"/>
          </p:nvPr>
        </p:nvPicPr>
        <p:blipFill>
          <a:blip r:embed="rId2"/>
          <a:stretch>
            <a:fillRect/>
          </a:stretch>
        </p:blipFill>
        <p:spPr>
          <a:xfrm>
            <a:off x="-1816" y="-1702319"/>
            <a:ext cx="8235164" cy="8113843"/>
          </a:xfrm>
        </p:spPr>
      </p:pic>
      <p:sp>
        <p:nvSpPr>
          <p:cNvPr id="14" name="Rectangle 13">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eth, brushing, indoor, toothbrush&#10;&#10;Description automatically generated">
            <a:extLst>
              <a:ext uri="{FF2B5EF4-FFF2-40B4-BE49-F238E27FC236}">
                <a16:creationId xmlns:a16="http://schemas.microsoft.com/office/drawing/2014/main" id="{F455C5D1-2011-48D0-B362-FBD6EE002B24}"/>
              </a:ext>
            </a:extLst>
          </p:cNvPr>
          <p:cNvPicPr>
            <a:picLocks noChangeAspect="1"/>
          </p:cNvPicPr>
          <p:nvPr/>
        </p:nvPicPr>
        <p:blipFill rotWithShape="1">
          <a:blip r:embed="rId3"/>
          <a:srcRect l="7632" r="7967" b="3"/>
          <a:stretch/>
        </p:blipFill>
        <p:spPr>
          <a:xfrm>
            <a:off x="8115300" y="-12515"/>
            <a:ext cx="4076700" cy="6418631"/>
          </a:xfrm>
          <a:prstGeom prst="rect">
            <a:avLst/>
          </a:prstGeom>
        </p:spPr>
      </p:pic>
    </p:spTree>
    <p:extLst>
      <p:ext uri="{BB962C8B-B14F-4D97-AF65-F5344CB8AC3E}">
        <p14:creationId xmlns:p14="http://schemas.microsoft.com/office/powerpoint/2010/main" val="666207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C2F0710-2888-4995-BF7D-2C8666841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39700"/>
            <a:ext cx="12192000" cy="1636119"/>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94757" y="2011501"/>
            <a:ext cx="1169042" cy="7625444"/>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9700"/>
            <a:ext cx="7910111" cy="1645027"/>
          </a:xfrm>
          <a:prstGeom prst="rect">
            <a:avLst/>
          </a:prstGeom>
          <a:gradFill>
            <a:gsLst>
              <a:gs pos="24000">
                <a:schemeClr val="accent2">
                  <a:alpha val="0"/>
                </a:schemeClr>
              </a:gs>
              <a:gs pos="99000">
                <a:schemeClr val="accent2">
                  <a:alpha val="7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7A5E27-1DA3-446A-852B-9606129631F6}"/>
              </a:ext>
            </a:extLst>
          </p:cNvPr>
          <p:cNvSpPr>
            <a:spLocks noGrp="1"/>
          </p:cNvSpPr>
          <p:nvPr>
            <p:ph type="title"/>
          </p:nvPr>
        </p:nvSpPr>
        <p:spPr>
          <a:xfrm>
            <a:off x="749490" y="5550794"/>
            <a:ext cx="6703421" cy="1030310"/>
          </a:xfrm>
        </p:spPr>
        <p:txBody>
          <a:bodyPr vert="horz" lIns="0" tIns="0" rIns="0" bIns="0" rtlCol="0" anchor="ctr">
            <a:normAutofit/>
          </a:bodyPr>
          <a:lstStyle/>
          <a:p>
            <a:r>
              <a:rPr lang="en-US" sz="3200" spc="750">
                <a:solidFill>
                  <a:schemeClr val="bg1"/>
                </a:solidFill>
              </a:rPr>
              <a:t>Our team</a:t>
            </a:r>
          </a:p>
        </p:txBody>
      </p:sp>
      <p:pic>
        <p:nvPicPr>
          <p:cNvPr id="3" name="Picture 3">
            <a:hlinkClick r:id="" action="ppaction://media"/>
            <a:extLst>
              <a:ext uri="{FF2B5EF4-FFF2-40B4-BE49-F238E27FC236}">
                <a16:creationId xmlns:a16="http://schemas.microsoft.com/office/drawing/2014/main" id="{7FC6E624-30B6-4CDB-9622-7E04FDB091AB}"/>
              </a:ext>
            </a:extLst>
          </p:cNvPr>
          <p:cNvPicPr>
            <a:picLocks noGrp="1" noRot="1" noChangeAspect="1"/>
          </p:cNvPicPr>
          <p:nvPr>
            <p:ph idx="1"/>
            <a:videoFile r:link="rId1"/>
          </p:nvPr>
        </p:nvPicPr>
        <p:blipFill>
          <a:blip r:embed="rId4"/>
          <a:stretch>
            <a:fillRect/>
          </a:stretch>
        </p:blipFill>
        <p:spPr>
          <a:xfrm>
            <a:off x="150562" y="1033114"/>
            <a:ext cx="4400333" cy="3261107"/>
          </a:xfrm>
          <a:prstGeom prst="rect">
            <a:avLst/>
          </a:prstGeom>
        </p:spPr>
      </p:pic>
      <p:pic>
        <p:nvPicPr>
          <p:cNvPr id="7" name="Picture 7" descr="A person standing next to a tree&#10;&#10;Description automatically generated">
            <a:extLst>
              <a:ext uri="{FF2B5EF4-FFF2-40B4-BE49-F238E27FC236}">
                <a16:creationId xmlns:a16="http://schemas.microsoft.com/office/drawing/2014/main" id="{B16A3F03-31FD-419B-8678-FF2EFBBBC444}"/>
              </a:ext>
            </a:extLst>
          </p:cNvPr>
          <p:cNvPicPr>
            <a:picLocks noChangeAspect="1"/>
          </p:cNvPicPr>
          <p:nvPr/>
        </p:nvPicPr>
        <p:blipFill>
          <a:blip r:embed="rId5"/>
          <a:stretch>
            <a:fillRect/>
          </a:stretch>
        </p:blipFill>
        <p:spPr>
          <a:xfrm>
            <a:off x="4623444" y="663358"/>
            <a:ext cx="3021667" cy="4006645"/>
          </a:xfrm>
          <a:prstGeom prst="rect">
            <a:avLst/>
          </a:prstGeom>
        </p:spPr>
      </p:pic>
      <p:pic>
        <p:nvPicPr>
          <p:cNvPr id="6" name="Picture 6">
            <a:hlinkClick r:id="" action="ppaction://media"/>
            <a:extLst>
              <a:ext uri="{FF2B5EF4-FFF2-40B4-BE49-F238E27FC236}">
                <a16:creationId xmlns:a16="http://schemas.microsoft.com/office/drawing/2014/main" id="{09ACE2CC-10C4-4CA4-85FE-862F6B4F0DBF}"/>
              </a:ext>
            </a:extLst>
          </p:cNvPr>
          <p:cNvPicPr>
            <a:picLocks noRot="1" noChangeAspect="1"/>
          </p:cNvPicPr>
          <p:nvPr>
            <a:videoFile r:link="rId2"/>
          </p:nvPr>
        </p:nvPicPr>
        <p:blipFill>
          <a:blip r:embed="rId6"/>
          <a:stretch>
            <a:fillRect/>
          </a:stretch>
        </p:blipFill>
        <p:spPr>
          <a:xfrm>
            <a:off x="7696383" y="1003930"/>
            <a:ext cx="4366179" cy="3300731"/>
          </a:xfrm>
          <a:prstGeom prst="rect">
            <a:avLst/>
          </a:prstGeom>
        </p:spPr>
      </p:pic>
      <p:sp>
        <p:nvSpPr>
          <p:cNvPr id="8" name="TextBox 7">
            <a:extLst>
              <a:ext uri="{FF2B5EF4-FFF2-40B4-BE49-F238E27FC236}">
                <a16:creationId xmlns:a16="http://schemas.microsoft.com/office/drawing/2014/main" id="{70B2760A-FDA0-429F-8BB4-088280D80F79}"/>
              </a:ext>
            </a:extLst>
          </p:cNvPr>
          <p:cNvSpPr txBox="1"/>
          <p:nvPr/>
        </p:nvSpPr>
        <p:spPr>
          <a:xfrm>
            <a:off x="4557386" y="66388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DIANA</a:t>
            </a:r>
          </a:p>
        </p:txBody>
      </p:sp>
      <p:sp>
        <p:nvSpPr>
          <p:cNvPr id="9" name="TextBox 8">
            <a:extLst>
              <a:ext uri="{FF2B5EF4-FFF2-40B4-BE49-F238E27FC236}">
                <a16:creationId xmlns:a16="http://schemas.microsoft.com/office/drawing/2014/main" id="{9935478E-0379-40B3-A04E-4FAA279A4BA0}"/>
              </a:ext>
            </a:extLst>
          </p:cNvPr>
          <p:cNvSpPr txBox="1"/>
          <p:nvPr/>
        </p:nvSpPr>
        <p:spPr>
          <a:xfrm>
            <a:off x="7706508" y="60842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DMYTRO</a:t>
            </a:r>
          </a:p>
        </p:txBody>
      </p:sp>
      <p:sp>
        <p:nvSpPr>
          <p:cNvPr id="11" name="TextBox 10">
            <a:extLst>
              <a:ext uri="{FF2B5EF4-FFF2-40B4-BE49-F238E27FC236}">
                <a16:creationId xmlns:a16="http://schemas.microsoft.com/office/drawing/2014/main" id="{79D6EF59-4D8B-4093-AA8F-3262EE508F85}"/>
              </a:ext>
            </a:extLst>
          </p:cNvPr>
          <p:cNvSpPr txBox="1"/>
          <p:nvPr/>
        </p:nvSpPr>
        <p:spPr>
          <a:xfrm>
            <a:off x="250260" y="61560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DMYTRO</a:t>
            </a:r>
          </a:p>
        </p:txBody>
      </p:sp>
    </p:spTree>
    <p:extLst>
      <p:ext uri="{BB962C8B-B14F-4D97-AF65-F5344CB8AC3E}">
        <p14:creationId xmlns:p14="http://schemas.microsoft.com/office/powerpoint/2010/main" val="3979837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CB9E93-6DF6-45EE-BB9F-C2B2C3D00528}"/>
              </a:ext>
            </a:extLst>
          </p:cNvPr>
          <p:cNvSpPr>
            <a:spLocks noGrp="1"/>
          </p:cNvSpPr>
          <p:nvPr>
            <p:ph type="title"/>
          </p:nvPr>
        </p:nvSpPr>
        <p:spPr>
          <a:xfrm>
            <a:off x="325296" y="1665441"/>
            <a:ext cx="3645520" cy="3166922"/>
          </a:xfrm>
        </p:spPr>
        <p:txBody>
          <a:bodyPr>
            <a:normAutofit/>
          </a:bodyPr>
          <a:lstStyle/>
          <a:p>
            <a:r>
              <a:rPr lang="en" sz="3200" b="0">
                <a:latin typeface="Consolas"/>
              </a:rPr>
              <a:t>description</a:t>
            </a:r>
            <a:endParaRPr lang="en-US"/>
          </a:p>
          <a:p>
            <a:pPr algn="r"/>
            <a:br>
              <a:rPr lang="en-US"/>
            </a:br>
            <a:endParaRPr lang="en-US"/>
          </a:p>
        </p:txBody>
      </p:sp>
      <p:sp>
        <p:nvSpPr>
          <p:cNvPr id="11" name="Content Placeholder 10">
            <a:extLst>
              <a:ext uri="{FF2B5EF4-FFF2-40B4-BE49-F238E27FC236}">
                <a16:creationId xmlns:a16="http://schemas.microsoft.com/office/drawing/2014/main" id="{DD0C8B03-CAF3-45A1-B0E7-6AEFCF035415}"/>
              </a:ext>
            </a:extLst>
          </p:cNvPr>
          <p:cNvSpPr>
            <a:spLocks noGrp="1"/>
          </p:cNvSpPr>
          <p:nvPr>
            <p:ph idx="1"/>
          </p:nvPr>
        </p:nvSpPr>
        <p:spPr>
          <a:xfrm>
            <a:off x="4468446" y="1968402"/>
            <a:ext cx="7144057" cy="4092947"/>
          </a:xfrm>
        </p:spPr>
        <p:txBody>
          <a:bodyPr vert="horz" lIns="0" tIns="0" rIns="0" bIns="0" rtlCol="0" anchor="t">
            <a:normAutofit/>
          </a:bodyPr>
          <a:lstStyle/>
          <a:p>
            <a:pPr marL="0" indent="0">
              <a:buNone/>
            </a:pPr>
            <a:r>
              <a:rPr lang="en" dirty="0">
                <a:latin typeface="Consolas"/>
              </a:rPr>
              <a:t>The WPF application has two modes - add a topic and cards to it and learn words. Add a word to the card on one side and an explanation of the word on the other. When studying randomly show the card, when you click it returns to the other side - the explanation. If the word is not guessed - added again. Data is stored in the database.</a:t>
            </a:r>
            <a:endParaRPr lang="en-US" dirty="0"/>
          </a:p>
        </p:txBody>
      </p:sp>
    </p:spTree>
    <p:extLst>
      <p:ext uri="{BB962C8B-B14F-4D97-AF65-F5344CB8AC3E}">
        <p14:creationId xmlns:p14="http://schemas.microsoft.com/office/powerpoint/2010/main" val="2384738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20">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honeycomb, object, keyboard, indoor&#10;&#10;Description automatically generated">
            <a:extLst>
              <a:ext uri="{FF2B5EF4-FFF2-40B4-BE49-F238E27FC236}">
                <a16:creationId xmlns:a16="http://schemas.microsoft.com/office/drawing/2014/main" id="{CC08DA50-8FBD-4BD8-B08C-2FB75D9ED232}"/>
              </a:ext>
            </a:extLst>
          </p:cNvPr>
          <p:cNvPicPr>
            <a:picLocks noGrp="1" noChangeAspect="1"/>
          </p:cNvPicPr>
          <p:nvPr>
            <p:ph idx="1"/>
          </p:nvPr>
        </p:nvPicPr>
        <p:blipFill rotWithShape="1">
          <a:blip r:embed="rId2"/>
          <a:srcRect t="6"/>
          <a:stretch/>
        </p:blipFill>
        <p:spPr>
          <a:xfrm>
            <a:off x="20" y="-1"/>
            <a:ext cx="12191980" cy="6857571"/>
          </a:xfrm>
          <a:prstGeom prst="rect">
            <a:avLst/>
          </a:prstGeom>
        </p:spPr>
      </p:pic>
      <p:sp>
        <p:nvSpPr>
          <p:cNvPr id="18" name="Rectangle 22">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2" y="-429"/>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B6762-ACA1-48EF-A5A1-128265BA9DB2}"/>
              </a:ext>
            </a:extLst>
          </p:cNvPr>
          <p:cNvSpPr>
            <a:spLocks noGrp="1"/>
          </p:cNvSpPr>
          <p:nvPr>
            <p:ph type="title"/>
          </p:nvPr>
        </p:nvSpPr>
        <p:spPr>
          <a:xfrm>
            <a:off x="6096000" y="1200647"/>
            <a:ext cx="5322073" cy="3482386"/>
          </a:xfrm>
        </p:spPr>
        <p:txBody>
          <a:bodyPr vert="horz" lIns="0" tIns="0" rIns="0" bIns="0" rtlCol="0" anchor="t">
            <a:normAutofit/>
          </a:bodyPr>
          <a:lstStyle/>
          <a:p>
            <a:pPr algn="r"/>
            <a:br>
              <a:rPr lang="en-US" sz="4000" spc="750">
                <a:solidFill>
                  <a:schemeClr val="bg1"/>
                </a:solidFill>
              </a:rPr>
            </a:br>
            <a:r>
              <a:rPr lang="en-US" sz="4000" spc="750">
                <a:solidFill>
                  <a:schemeClr val="bg1"/>
                </a:solidFill>
              </a:rPr>
              <a:t>the purpose of the application</a:t>
            </a:r>
          </a:p>
        </p:txBody>
      </p:sp>
      <p:sp>
        <p:nvSpPr>
          <p:cNvPr id="25" name="Rectangle 24">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EEEA043-C80E-43F2-9E75-1AF12C3854B3}"/>
              </a:ext>
            </a:extLst>
          </p:cNvPr>
          <p:cNvSpPr txBox="1"/>
          <p:nvPr/>
        </p:nvSpPr>
        <p:spPr>
          <a:xfrm>
            <a:off x="2184400" y="2477477"/>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a:rPr>
              <a:t>To help people to learn new words</a:t>
            </a:r>
            <a:r>
              <a:rPr lang="en-US" dirty="0"/>
              <a:t> </a:t>
            </a:r>
            <a:r>
              <a:rPr lang="en" dirty="0">
                <a:latin typeface="Consolas"/>
              </a:rPr>
              <a:t>by repeating them</a:t>
            </a:r>
            <a:endParaRPr lang="en-US" dirty="0"/>
          </a:p>
        </p:txBody>
      </p:sp>
    </p:spTree>
    <p:extLst>
      <p:ext uri="{BB962C8B-B14F-4D97-AF65-F5344CB8AC3E}">
        <p14:creationId xmlns:p14="http://schemas.microsoft.com/office/powerpoint/2010/main" val="428987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32">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4D61D5-32EA-4626-8075-85E20F1CA6D5}"/>
              </a:ext>
            </a:extLst>
          </p:cNvPr>
          <p:cNvSpPr>
            <a:spLocks noGrp="1"/>
          </p:cNvSpPr>
          <p:nvPr>
            <p:ph type="title"/>
          </p:nvPr>
        </p:nvSpPr>
        <p:spPr>
          <a:xfrm>
            <a:off x="1371600" y="1228550"/>
            <a:ext cx="4350870" cy="2947210"/>
          </a:xfrm>
        </p:spPr>
        <p:txBody>
          <a:bodyPr vert="horz" lIns="0" tIns="0" rIns="0" bIns="0" rtlCol="0" anchor="t">
            <a:normAutofit/>
          </a:bodyPr>
          <a:lstStyle/>
          <a:p>
            <a:r>
              <a:rPr lang="en-US" sz="4000" spc="750"/>
              <a:t>user types</a:t>
            </a:r>
          </a:p>
          <a:p>
            <a:br>
              <a:rPr lang="en-US" sz="4000" spc="750"/>
            </a:br>
            <a:endParaRPr lang="en-US" sz="4000" spc="750"/>
          </a:p>
        </p:txBody>
      </p:sp>
      <p:sp>
        <p:nvSpPr>
          <p:cNvPr id="30" name="Rectangle 3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8">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A picture containing outdoor, snow, covered, air&#10;&#10;Description automatically generated">
            <a:extLst>
              <a:ext uri="{FF2B5EF4-FFF2-40B4-BE49-F238E27FC236}">
                <a16:creationId xmlns:a16="http://schemas.microsoft.com/office/drawing/2014/main" id="{EDA30AB0-BAEB-449F-8CF3-E11C595E2F16}"/>
              </a:ext>
            </a:extLst>
          </p:cNvPr>
          <p:cNvPicPr>
            <a:picLocks noChangeAspect="1"/>
          </p:cNvPicPr>
          <p:nvPr/>
        </p:nvPicPr>
        <p:blipFill rotWithShape="1">
          <a:blip r:embed="rId2"/>
          <a:srcRect r="2" b="14752"/>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
        <p:nvSpPr>
          <p:cNvPr id="3" name="TextBox 2">
            <a:extLst>
              <a:ext uri="{FF2B5EF4-FFF2-40B4-BE49-F238E27FC236}">
                <a16:creationId xmlns:a16="http://schemas.microsoft.com/office/drawing/2014/main" id="{4774190B-F992-4810-ABF0-9608BC5014CF}"/>
              </a:ext>
            </a:extLst>
          </p:cNvPr>
          <p:cNvSpPr txBox="1"/>
          <p:nvPr/>
        </p:nvSpPr>
        <p:spPr>
          <a:xfrm>
            <a:off x="350730" y="2793304"/>
            <a:ext cx="58747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People who want to learn English with different levels</a:t>
            </a:r>
            <a:endParaRPr lang="en-US" dirty="0"/>
          </a:p>
        </p:txBody>
      </p:sp>
    </p:spTree>
    <p:extLst>
      <p:ext uri="{BB962C8B-B14F-4D97-AF65-F5344CB8AC3E}">
        <p14:creationId xmlns:p14="http://schemas.microsoft.com/office/powerpoint/2010/main" val="233803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43">
            <a:extLst>
              <a:ext uri="{FF2B5EF4-FFF2-40B4-BE49-F238E27FC236}">
                <a16:creationId xmlns:a16="http://schemas.microsoft.com/office/drawing/2014/main" id="{36F292AA-C8DB-4CAA-97C9-456CF8540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tree with a mountain in the background&#10;&#10;Description automatically generated">
            <a:extLst>
              <a:ext uri="{FF2B5EF4-FFF2-40B4-BE49-F238E27FC236}">
                <a16:creationId xmlns:a16="http://schemas.microsoft.com/office/drawing/2014/main" id="{0B2A21B0-1983-428F-8919-DB28654C3FCC}"/>
              </a:ext>
            </a:extLst>
          </p:cNvPr>
          <p:cNvPicPr>
            <a:picLocks noGrp="1" noChangeAspect="1"/>
          </p:cNvPicPr>
          <p:nvPr>
            <p:ph idx="1"/>
          </p:nvPr>
        </p:nvPicPr>
        <p:blipFill rotWithShape="1">
          <a:blip r:embed="rId2"/>
          <a:srcRect t="222" r="-1" b="-1"/>
          <a:stretch/>
        </p:blipFill>
        <p:spPr>
          <a:xfrm>
            <a:off x="-1" y="10"/>
            <a:ext cx="4587901" cy="6857990"/>
          </a:xfrm>
          <a:prstGeom prst="rect">
            <a:avLst/>
          </a:prstGeom>
        </p:spPr>
      </p:pic>
      <p:sp>
        <p:nvSpPr>
          <p:cNvPr id="41" name="Rectangle 45">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2" y="-429"/>
            <a:ext cx="7604097" cy="6857571"/>
          </a:xfrm>
          <a:prstGeom prst="rect">
            <a:avLst/>
          </a:prstGeom>
          <a:gradFill>
            <a:gsLst>
              <a:gs pos="0">
                <a:schemeClr val="accent6">
                  <a:lumMod val="75000"/>
                  <a:alpha val="73000"/>
                </a:schemeClr>
              </a:gs>
              <a:gs pos="100000">
                <a:schemeClr val="accent2"/>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1" y="0"/>
            <a:ext cx="7604097" cy="6858000"/>
          </a:xfrm>
          <a:prstGeom prst="rect">
            <a:avLst/>
          </a:prstGeom>
          <a:gradFill>
            <a:gsLst>
              <a:gs pos="0">
                <a:schemeClr val="accent5">
                  <a:alpha val="37000"/>
                </a:schemeClr>
              </a:gs>
              <a:gs pos="98000">
                <a:schemeClr val="accent2">
                  <a:alpha val="6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99847" y="4355164"/>
            <a:ext cx="7592151" cy="2502836"/>
          </a:xfrm>
          <a:prstGeom prst="rect">
            <a:avLst/>
          </a:prstGeom>
          <a:gradFill>
            <a:gsLst>
              <a:gs pos="22000">
                <a:schemeClr val="accent6">
                  <a:alpha val="39000"/>
                </a:schemeClr>
              </a:gs>
              <a:gs pos="82000">
                <a:schemeClr val="accent5">
                  <a:alpha val="1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56CF5B-1DAD-4912-86B9-FCA733692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04304">
            <a:off x="6080918" y="830588"/>
            <a:ext cx="4998441" cy="4998441"/>
          </a:xfrm>
          <a:prstGeom prst="ellipse">
            <a:avLst/>
          </a:prstGeom>
          <a:gradFill>
            <a:gsLst>
              <a:gs pos="39000">
                <a:schemeClr val="accent4">
                  <a:lumMod val="20000"/>
                  <a:lumOff val="80000"/>
                  <a:alpha val="0"/>
                </a:schemeClr>
              </a:gs>
              <a:gs pos="100000">
                <a:schemeClr val="accent6">
                  <a:alpha val="18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26AB9-80C0-4643-BE63-6B364537AD39}"/>
              </a:ext>
            </a:extLst>
          </p:cNvPr>
          <p:cNvSpPr>
            <a:spLocks noGrp="1"/>
          </p:cNvSpPr>
          <p:nvPr>
            <p:ph type="title"/>
          </p:nvPr>
        </p:nvSpPr>
        <p:spPr>
          <a:xfrm>
            <a:off x="5793194" y="-1839900"/>
            <a:ext cx="6133656" cy="3169674"/>
          </a:xfrm>
        </p:spPr>
        <p:txBody>
          <a:bodyPr vert="horz" lIns="0" tIns="0" rIns="0" bIns="0" rtlCol="0" anchor="b">
            <a:normAutofit/>
          </a:bodyPr>
          <a:lstStyle/>
          <a:p>
            <a:pPr algn="r"/>
            <a:br>
              <a:rPr lang="en-US" sz="4000" spc="750">
                <a:solidFill>
                  <a:schemeClr val="bg1"/>
                </a:solidFill>
              </a:rPr>
            </a:br>
            <a:r>
              <a:rPr lang="en-US" sz="4000" spc="750">
                <a:solidFill>
                  <a:schemeClr val="bg1"/>
                </a:solidFill>
              </a:rPr>
              <a:t>application requirements</a:t>
            </a:r>
          </a:p>
        </p:txBody>
      </p:sp>
      <p:pic>
        <p:nvPicPr>
          <p:cNvPr id="3" name="Picture 3" descr="Young female doctor">
            <a:extLst>
              <a:ext uri="{FF2B5EF4-FFF2-40B4-BE49-F238E27FC236}">
                <a16:creationId xmlns:a16="http://schemas.microsoft.com/office/drawing/2014/main" id="{F3265FA7-4EB8-4817-89F3-970901EBB249}"/>
              </a:ext>
            </a:extLst>
          </p:cNvPr>
          <p:cNvPicPr>
            <a:picLocks noChangeAspect="1"/>
          </p:cNvPicPr>
          <p:nvPr/>
        </p:nvPicPr>
        <p:blipFill>
          <a:blip r:embed="rId3"/>
          <a:stretch>
            <a:fillRect/>
          </a:stretch>
        </p:blipFill>
        <p:spPr>
          <a:xfrm>
            <a:off x="4763477" y="1801255"/>
            <a:ext cx="3397739" cy="4818566"/>
          </a:xfrm>
          <a:prstGeom prst="rect">
            <a:avLst/>
          </a:prstGeom>
        </p:spPr>
      </p:pic>
      <p:sp>
        <p:nvSpPr>
          <p:cNvPr id="4" name="TextBox 3">
            <a:extLst>
              <a:ext uri="{FF2B5EF4-FFF2-40B4-BE49-F238E27FC236}">
                <a16:creationId xmlns:a16="http://schemas.microsoft.com/office/drawing/2014/main" id="{068CBA78-565D-4E1C-A048-1BEBF90EC47D}"/>
              </a:ext>
            </a:extLst>
          </p:cNvPr>
          <p:cNvSpPr txBox="1"/>
          <p:nvPr/>
        </p:nvSpPr>
        <p:spPr>
          <a:xfrm rot="21480000">
            <a:off x="4978401" y="3242938"/>
            <a:ext cx="22351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rebuchet MS"/>
                <a:ea typeface="+mn-lt"/>
                <a:cs typeface="+mn-lt"/>
              </a:rPr>
              <a:t>As a user I can revisit the word to learn it</a:t>
            </a:r>
            <a:endParaRPr lang="en-US" sz="2000" dirty="0">
              <a:latin typeface="Trebuchet MS"/>
            </a:endParaRPr>
          </a:p>
        </p:txBody>
      </p:sp>
      <p:pic>
        <p:nvPicPr>
          <p:cNvPr id="8" name="Picture 8" descr="Athletic woman with a white board slanted">
            <a:extLst>
              <a:ext uri="{FF2B5EF4-FFF2-40B4-BE49-F238E27FC236}">
                <a16:creationId xmlns:a16="http://schemas.microsoft.com/office/drawing/2014/main" id="{05D5A7AA-D39D-427A-9B71-166D3F6E17A5}"/>
              </a:ext>
            </a:extLst>
          </p:cNvPr>
          <p:cNvPicPr>
            <a:picLocks noChangeAspect="1"/>
          </p:cNvPicPr>
          <p:nvPr/>
        </p:nvPicPr>
        <p:blipFill>
          <a:blip r:embed="rId4"/>
          <a:stretch>
            <a:fillRect/>
          </a:stretch>
        </p:blipFill>
        <p:spPr>
          <a:xfrm>
            <a:off x="8395762" y="1615832"/>
            <a:ext cx="2405015" cy="5072183"/>
          </a:xfrm>
          <a:prstGeom prst="rect">
            <a:avLst/>
          </a:prstGeom>
        </p:spPr>
      </p:pic>
      <p:sp>
        <p:nvSpPr>
          <p:cNvPr id="10" name="TextBox 9">
            <a:extLst>
              <a:ext uri="{FF2B5EF4-FFF2-40B4-BE49-F238E27FC236}">
                <a16:creationId xmlns:a16="http://schemas.microsoft.com/office/drawing/2014/main" id="{3E03E7E5-EA02-49DF-8D77-F09419845845}"/>
              </a:ext>
            </a:extLst>
          </p:cNvPr>
          <p:cNvSpPr txBox="1"/>
          <p:nvPr/>
        </p:nvSpPr>
        <p:spPr>
          <a:xfrm rot="180000">
            <a:off x="8618865" y="2791122"/>
            <a:ext cx="2108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mic Sans MS"/>
                <a:ea typeface="+mn-lt"/>
                <a:cs typeface="+mn-lt"/>
              </a:rPr>
              <a:t>As a program user I can switch </a:t>
            </a:r>
            <a:r>
              <a:rPr lang="en-US">
                <a:latin typeface="Comic Sans MS"/>
                <a:ea typeface="+mn-lt"/>
                <a:cs typeface="+mn-lt"/>
              </a:rPr>
              <a:t>mode to </a:t>
            </a:r>
            <a:r>
              <a:rPr lang="en-US" dirty="0">
                <a:latin typeface="Comic Sans MS"/>
                <a:ea typeface="+mn-lt"/>
                <a:cs typeface="+mn-lt"/>
              </a:rPr>
              <a:t>add  new subject or new word</a:t>
            </a:r>
            <a:endParaRPr lang="en-US" dirty="0">
              <a:latin typeface="Comic Sans MS"/>
            </a:endParaRPr>
          </a:p>
        </p:txBody>
      </p:sp>
      <p:pic>
        <p:nvPicPr>
          <p:cNvPr id="11" name="Picture 11" descr="Business woman holding a sign">
            <a:extLst>
              <a:ext uri="{FF2B5EF4-FFF2-40B4-BE49-F238E27FC236}">
                <a16:creationId xmlns:a16="http://schemas.microsoft.com/office/drawing/2014/main" id="{590A6389-68AA-4009-8095-D53FE2B386A6}"/>
              </a:ext>
            </a:extLst>
          </p:cNvPr>
          <p:cNvPicPr>
            <a:picLocks noChangeAspect="1"/>
          </p:cNvPicPr>
          <p:nvPr/>
        </p:nvPicPr>
        <p:blipFill>
          <a:blip r:embed="rId5"/>
          <a:stretch>
            <a:fillRect/>
          </a:stretch>
        </p:blipFill>
        <p:spPr>
          <a:xfrm>
            <a:off x="1149427" y="1801448"/>
            <a:ext cx="3269608" cy="4974491"/>
          </a:xfrm>
          <a:prstGeom prst="rect">
            <a:avLst/>
          </a:prstGeom>
        </p:spPr>
      </p:pic>
      <p:sp>
        <p:nvSpPr>
          <p:cNvPr id="12" name="TextBox 11">
            <a:extLst>
              <a:ext uri="{FF2B5EF4-FFF2-40B4-BE49-F238E27FC236}">
                <a16:creationId xmlns:a16="http://schemas.microsoft.com/office/drawing/2014/main" id="{8E3B780E-7D22-4B90-AEBD-C44EAFBAD81D}"/>
              </a:ext>
            </a:extLst>
          </p:cNvPr>
          <p:cNvSpPr txBox="1"/>
          <p:nvPr/>
        </p:nvSpPr>
        <p:spPr>
          <a:xfrm>
            <a:off x="2167303" y="2792535"/>
            <a:ext cx="224496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dirty="0">
                <a:latin typeface="Consolas"/>
              </a:rPr>
              <a:t>As a girl from the forest I can click on a word to see its translation</a:t>
            </a:r>
            <a:endParaRPr lang="en-US" dirty="0"/>
          </a:p>
        </p:txBody>
      </p:sp>
    </p:spTree>
    <p:extLst>
      <p:ext uri="{BB962C8B-B14F-4D97-AF65-F5344CB8AC3E}">
        <p14:creationId xmlns:p14="http://schemas.microsoft.com/office/powerpoint/2010/main" val="2114689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4">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6">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28">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06383-5DB6-4D8A-9578-FD0D9ABCEB5F}"/>
              </a:ext>
            </a:extLst>
          </p:cNvPr>
          <p:cNvSpPr>
            <a:spLocks noGrp="1"/>
          </p:cNvSpPr>
          <p:nvPr>
            <p:ph type="title"/>
          </p:nvPr>
        </p:nvSpPr>
        <p:spPr>
          <a:xfrm>
            <a:off x="730726" y="-4697"/>
            <a:ext cx="10614211" cy="1152712"/>
          </a:xfrm>
        </p:spPr>
        <p:txBody>
          <a:bodyPr vert="horz" lIns="0" tIns="0" rIns="0" bIns="0" rtlCol="0" anchor="b">
            <a:normAutofit/>
          </a:bodyPr>
          <a:lstStyle/>
          <a:p>
            <a:pPr algn="ctr"/>
            <a:r>
              <a:rPr lang="en-US" sz="4000" spc="750">
                <a:solidFill>
                  <a:schemeClr val="bg1"/>
                </a:solidFill>
              </a:rPr>
              <a:t>SIMILAR programs</a:t>
            </a:r>
          </a:p>
        </p:txBody>
      </p:sp>
      <p:sp>
        <p:nvSpPr>
          <p:cNvPr id="49" name="Freeform: Shape 36">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A picture containing large, bunch, group, tree&#10;&#10;Description automatically generated">
            <a:extLst>
              <a:ext uri="{FF2B5EF4-FFF2-40B4-BE49-F238E27FC236}">
                <a16:creationId xmlns:a16="http://schemas.microsoft.com/office/drawing/2014/main" id="{900FBDCA-FC09-48EF-A92A-A848F08FCB90}"/>
              </a:ext>
            </a:extLst>
          </p:cNvPr>
          <p:cNvPicPr>
            <a:picLocks noChangeAspect="1"/>
          </p:cNvPicPr>
          <p:nvPr/>
        </p:nvPicPr>
        <p:blipFill rotWithShape="1">
          <a:blip r:embed="rId2"/>
          <a:srcRect t="17105" r="1" b="1"/>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graphicFrame>
        <p:nvGraphicFramePr>
          <p:cNvPr id="4" name="Diagram 4">
            <a:extLst>
              <a:ext uri="{FF2B5EF4-FFF2-40B4-BE49-F238E27FC236}">
                <a16:creationId xmlns:a16="http://schemas.microsoft.com/office/drawing/2014/main" id="{061AFB0B-6FA4-44EF-9BED-D0A59DA109B6}"/>
              </a:ext>
            </a:extLst>
          </p:cNvPr>
          <p:cNvGraphicFramePr/>
          <p:nvPr>
            <p:extLst>
              <p:ext uri="{D42A27DB-BD31-4B8C-83A1-F6EECF244321}">
                <p14:modId xmlns:p14="http://schemas.microsoft.com/office/powerpoint/2010/main" val="468751733"/>
              </p:ext>
            </p:extLst>
          </p:nvPr>
        </p:nvGraphicFramePr>
        <p:xfrm>
          <a:off x="2150302" y="1255735"/>
          <a:ext cx="7901834" cy="4002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10" descr="A close up of a logo&#10;&#10;Description automatically generated">
            <a:extLst>
              <a:ext uri="{FF2B5EF4-FFF2-40B4-BE49-F238E27FC236}">
                <a16:creationId xmlns:a16="http://schemas.microsoft.com/office/drawing/2014/main" id="{C00313CD-9514-42AF-A6D3-2B264D35731F}"/>
              </a:ext>
            </a:extLst>
          </p:cNvPr>
          <p:cNvPicPr>
            <a:picLocks noChangeAspect="1"/>
          </p:cNvPicPr>
          <p:nvPr/>
        </p:nvPicPr>
        <p:blipFill>
          <a:blip r:embed="rId8"/>
          <a:stretch>
            <a:fillRect/>
          </a:stretch>
        </p:blipFill>
        <p:spPr>
          <a:xfrm>
            <a:off x="7545971" y="2274205"/>
            <a:ext cx="2008553" cy="1960793"/>
          </a:xfrm>
          <a:prstGeom prst="rect">
            <a:avLst/>
          </a:prstGeom>
        </p:spPr>
      </p:pic>
    </p:spTree>
    <p:extLst>
      <p:ext uri="{BB962C8B-B14F-4D97-AF65-F5344CB8AC3E}">
        <p14:creationId xmlns:p14="http://schemas.microsoft.com/office/powerpoint/2010/main" val="301050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3">
            <a:extLst>
              <a:ext uri="{FF2B5EF4-FFF2-40B4-BE49-F238E27FC236}">
                <a16:creationId xmlns:a16="http://schemas.microsoft.com/office/drawing/2014/main" id="{168BBE1A-B148-4F48-8E8C-EEB4A444E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B4497-41E2-402B-85B3-E73A456E85DE}"/>
              </a:ext>
            </a:extLst>
          </p:cNvPr>
          <p:cNvSpPr>
            <a:spLocks noGrp="1"/>
          </p:cNvSpPr>
          <p:nvPr>
            <p:ph type="title"/>
          </p:nvPr>
        </p:nvSpPr>
        <p:spPr>
          <a:xfrm>
            <a:off x="980902" y="622852"/>
            <a:ext cx="4045528" cy="3289672"/>
          </a:xfrm>
        </p:spPr>
        <p:txBody>
          <a:bodyPr anchor="b">
            <a:normAutofit/>
          </a:bodyPr>
          <a:lstStyle/>
          <a:p>
            <a:pPr algn="r"/>
            <a:r>
              <a:rPr lang="en-US" b="0" dirty="0">
                <a:ea typeface="+mj-lt"/>
                <a:cs typeface="+mj-lt"/>
              </a:rPr>
              <a:t>"English language" paper cards</a:t>
            </a:r>
            <a:endParaRPr lang="en-US" dirty="0"/>
          </a:p>
        </p:txBody>
      </p:sp>
      <p:pic>
        <p:nvPicPr>
          <p:cNvPr id="4" name="Picture 4" descr="A picture containing room, refrigerator&#10;&#10;Description automatically generated">
            <a:extLst>
              <a:ext uri="{FF2B5EF4-FFF2-40B4-BE49-F238E27FC236}">
                <a16:creationId xmlns:a16="http://schemas.microsoft.com/office/drawing/2014/main" id="{DAE7041D-E3F5-45B9-AFA9-53A5CF9A19B2}"/>
              </a:ext>
            </a:extLst>
          </p:cNvPr>
          <p:cNvPicPr>
            <a:picLocks noChangeAspect="1"/>
          </p:cNvPicPr>
          <p:nvPr/>
        </p:nvPicPr>
        <p:blipFill>
          <a:blip r:embed="rId2"/>
          <a:stretch>
            <a:fillRect/>
          </a:stretch>
        </p:blipFill>
        <p:spPr>
          <a:xfrm>
            <a:off x="5270269" y="35470"/>
            <a:ext cx="5852159" cy="3877054"/>
          </a:xfrm>
          <a:prstGeom prst="rect">
            <a:avLst/>
          </a:prstGeom>
        </p:spPr>
      </p:pic>
      <p:graphicFrame>
        <p:nvGraphicFramePr>
          <p:cNvPr id="5" name="Diagram 13">
            <a:extLst>
              <a:ext uri="{FF2B5EF4-FFF2-40B4-BE49-F238E27FC236}">
                <a16:creationId xmlns:a16="http://schemas.microsoft.com/office/drawing/2014/main" id="{39F96F84-5C5A-4D55-BC2C-AC361CBD4502}"/>
              </a:ext>
            </a:extLst>
          </p:cNvPr>
          <p:cNvGraphicFramePr>
            <a:graphicFrameLocks noGrp="1"/>
          </p:cNvGraphicFramePr>
          <p:nvPr>
            <p:ph idx="1"/>
            <p:extLst>
              <p:ext uri="{D42A27DB-BD31-4B8C-83A1-F6EECF244321}">
                <p14:modId xmlns:p14="http://schemas.microsoft.com/office/powerpoint/2010/main" val="490242068"/>
              </p:ext>
            </p:extLst>
          </p:nvPr>
        </p:nvGraphicFramePr>
        <p:xfrm>
          <a:off x="4995984" y="3980473"/>
          <a:ext cx="6616579" cy="2090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Rectangle 25">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801"/>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27">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801"/>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023070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4605347-2613-41EB-8B87-A77912065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50156-B7D4-4E16-84F8-2D7CDFA4E939}"/>
              </a:ext>
            </a:extLst>
          </p:cNvPr>
          <p:cNvSpPr>
            <a:spLocks noGrp="1"/>
          </p:cNvSpPr>
          <p:nvPr>
            <p:ph type="title"/>
          </p:nvPr>
        </p:nvSpPr>
        <p:spPr>
          <a:xfrm>
            <a:off x="1371601" y="203201"/>
            <a:ext cx="5274860" cy="1685750"/>
          </a:xfrm>
        </p:spPr>
        <p:txBody>
          <a:bodyPr anchor="b">
            <a:normAutofit/>
          </a:bodyPr>
          <a:lstStyle/>
          <a:p>
            <a:r>
              <a:rPr lang="en-US" sz="4000"/>
              <a:t>FluentU</a:t>
            </a:r>
          </a:p>
          <a:p>
            <a:endParaRPr lang="en-US" sz="4000"/>
          </a:p>
        </p:txBody>
      </p:sp>
      <p:pic>
        <p:nvPicPr>
          <p:cNvPr id="4" name="Picture 4" descr="A close up of a snow covered mountain&#10;&#10;Description automatically generated">
            <a:extLst>
              <a:ext uri="{FF2B5EF4-FFF2-40B4-BE49-F238E27FC236}">
                <a16:creationId xmlns:a16="http://schemas.microsoft.com/office/drawing/2014/main" id="{95A56F23-D823-4226-A914-A78616F95524}"/>
              </a:ext>
            </a:extLst>
          </p:cNvPr>
          <p:cNvPicPr>
            <a:picLocks noChangeAspect="1"/>
          </p:cNvPicPr>
          <p:nvPr/>
        </p:nvPicPr>
        <p:blipFill rotWithShape="1">
          <a:blip r:embed="rId2"/>
          <a:srcRect l="24100" r="21091"/>
          <a:stretch/>
        </p:blipFill>
        <p:spPr>
          <a:xfrm>
            <a:off x="6652106" y="47038"/>
            <a:ext cx="5468398" cy="6752298"/>
          </a:xfrm>
          <a:prstGeom prst="rect">
            <a:avLst/>
          </a:prstGeom>
        </p:spPr>
      </p:pic>
      <p:sp>
        <p:nvSpPr>
          <p:cNvPr id="22" name="Rectangle 21">
            <a:extLst>
              <a:ext uri="{FF2B5EF4-FFF2-40B4-BE49-F238E27FC236}">
                <a16:creationId xmlns:a16="http://schemas.microsoft.com/office/drawing/2014/main" id="{5B03C481-2433-4417-965E-BECB9D12A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4786A78-84CD-4AC4-B2E4-2BFDC38D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60" descr="A screenshot of a cell phone&#10;&#10;Description automatically generated">
            <a:extLst>
              <a:ext uri="{FF2B5EF4-FFF2-40B4-BE49-F238E27FC236}">
                <a16:creationId xmlns:a16="http://schemas.microsoft.com/office/drawing/2014/main" id="{590D2058-2D70-4396-BC62-BE0CD0AE35E1}"/>
              </a:ext>
            </a:extLst>
          </p:cNvPr>
          <p:cNvPicPr>
            <a:picLocks noChangeAspect="1"/>
          </p:cNvPicPr>
          <p:nvPr/>
        </p:nvPicPr>
        <p:blipFill>
          <a:blip r:embed="rId3"/>
          <a:stretch>
            <a:fillRect/>
          </a:stretch>
        </p:blipFill>
        <p:spPr>
          <a:xfrm>
            <a:off x="595513" y="1772138"/>
            <a:ext cx="2374744" cy="4173415"/>
          </a:xfrm>
          <a:prstGeom prst="rect">
            <a:avLst/>
          </a:prstGeom>
        </p:spPr>
      </p:pic>
      <p:graphicFrame>
        <p:nvGraphicFramePr>
          <p:cNvPr id="5" name="Diagram 5">
            <a:extLst>
              <a:ext uri="{FF2B5EF4-FFF2-40B4-BE49-F238E27FC236}">
                <a16:creationId xmlns:a16="http://schemas.microsoft.com/office/drawing/2014/main" id="{7C49E426-54EC-4EF4-80BE-267AD471F642}"/>
              </a:ext>
            </a:extLst>
          </p:cNvPr>
          <p:cNvGraphicFramePr>
            <a:graphicFrameLocks noGrp="1"/>
          </p:cNvGraphicFramePr>
          <p:nvPr>
            <p:ph idx="1"/>
            <p:extLst>
              <p:ext uri="{D42A27DB-BD31-4B8C-83A1-F6EECF244321}">
                <p14:modId xmlns:p14="http://schemas.microsoft.com/office/powerpoint/2010/main" val="1184100087"/>
              </p:ext>
            </p:extLst>
          </p:nvPr>
        </p:nvGraphicFramePr>
        <p:xfrm>
          <a:off x="2019987" y="2455420"/>
          <a:ext cx="3976841" cy="30645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01838008"/>
      </p:ext>
    </p:extLst>
  </p:cSld>
  <p:clrMapOvr>
    <a:masterClrMapping/>
  </p:clrMapOvr>
</p:sld>
</file>

<file path=ppt/theme/theme1.xml><?xml version="1.0" encoding="utf-8"?>
<a:theme xmlns:a="http://schemas.openxmlformats.org/drawingml/2006/main" name="GradientRise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GradientRiseVTI</vt:lpstr>
      <vt:lpstr>New words</vt:lpstr>
      <vt:lpstr>Our team</vt:lpstr>
      <vt:lpstr>description  </vt:lpstr>
      <vt:lpstr> the purpose of the application</vt:lpstr>
      <vt:lpstr>user types  </vt:lpstr>
      <vt:lpstr> application requirements</vt:lpstr>
      <vt:lpstr>SIMILAR programs</vt:lpstr>
      <vt:lpstr>"English language" paper cards</vt:lpstr>
      <vt:lpstr>FluentU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298</cp:revision>
  <dcterms:created xsi:type="dcterms:W3CDTF">2020-09-09T19:26:35Z</dcterms:created>
  <dcterms:modified xsi:type="dcterms:W3CDTF">2020-09-21T06:48:51Z</dcterms:modified>
</cp:coreProperties>
</file>